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27415a4b7843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6c35af920a4dbe"/>
  </p:sldMasterIdLst>
  <p:sldIdLst>
    <p:sldId xmlns:r="http://schemas.openxmlformats.org/officeDocument/2006/relationships" id="256" r:id="R18ff94d3a2a244dd"/>
    <p:sldId xmlns:r="http://schemas.openxmlformats.org/officeDocument/2006/relationships" id="257" r:id="Rf92bd0af40c54a90"/>
    <p:sldId xmlns:r="http://schemas.openxmlformats.org/officeDocument/2006/relationships" id="258" r:id="Rfe869c3103364882"/>
    <p:sldId xmlns:r="http://schemas.openxmlformats.org/officeDocument/2006/relationships" id="259" r:id="R4a6f694f0ee5409e"/>
    <p:sldId xmlns:r="http://schemas.openxmlformats.org/officeDocument/2006/relationships" id="260" r:id="R2f5d60d865c54d12"/>
    <p:sldId xmlns:r="http://schemas.openxmlformats.org/officeDocument/2006/relationships" id="261" r:id="R6278ccd9379d4a39"/>
    <p:sldId xmlns:r="http://schemas.openxmlformats.org/officeDocument/2006/relationships" id="262" r:id="R99025e04a4d44f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6c35af920a4dbe" /><Relationship Type="http://schemas.openxmlformats.org/officeDocument/2006/relationships/slide" Target="/ppt/slides/slide1.xml" Id="R18ff94d3a2a244dd" /><Relationship Type="http://schemas.openxmlformats.org/officeDocument/2006/relationships/slide" Target="/ppt/slides/slide2.xml" Id="Rf92bd0af40c54a90" /><Relationship Type="http://schemas.openxmlformats.org/officeDocument/2006/relationships/slide" Target="/ppt/slides/slide3.xml" Id="Rfe869c3103364882" /><Relationship Type="http://schemas.openxmlformats.org/officeDocument/2006/relationships/slide" Target="/ppt/slides/slide4.xml" Id="R4a6f694f0ee5409e" /><Relationship Type="http://schemas.openxmlformats.org/officeDocument/2006/relationships/slide" Target="/ppt/slides/slide5.xml" Id="R2f5d60d865c54d12" /><Relationship Type="http://schemas.openxmlformats.org/officeDocument/2006/relationships/slide" Target="/ppt/slides/slide6.xml" Id="R6278ccd9379d4a39" /><Relationship Type="http://schemas.openxmlformats.org/officeDocument/2006/relationships/slide" Target="/ppt/slides/slide7.xml" Id="R99025e04a4d44f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f97f0155054c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7c0a6610114210" /><Relationship Type="http://schemas.openxmlformats.org/officeDocument/2006/relationships/theme" Target="/ppt/slideMasters/theme/theme1.xml" Id="R3e74b199c9f744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7c0a66101142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42d2a9d1b741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49ea6190864d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ce4d75791c45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89f68c78b74a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cb96e2d4f349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687a39ac62432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e9a673dc64e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LEONBERG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LEONBERG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9 206 022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8 921 074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9 094 400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10 692 300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10 698 631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RUBEN REIERSRUD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Roaskogen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3302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916 320 329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