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5d99eac2d64f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d002555ff4da7"/>
  </p:sldMasterIdLst>
  <p:sldIdLst>
    <p:sldId xmlns:r="http://schemas.openxmlformats.org/officeDocument/2006/relationships" id="256" r:id="Re7bf856a96904e86"/>
    <p:sldId xmlns:r="http://schemas.openxmlformats.org/officeDocument/2006/relationships" id="257" r:id="R0849f0cda5a74851"/>
    <p:sldId xmlns:r="http://schemas.openxmlformats.org/officeDocument/2006/relationships" id="258" r:id="R1ab44e8e04254737"/>
    <p:sldId xmlns:r="http://schemas.openxmlformats.org/officeDocument/2006/relationships" id="259" r:id="Rffad970a105e4bfd"/>
    <p:sldId xmlns:r="http://schemas.openxmlformats.org/officeDocument/2006/relationships" id="260" r:id="Rbc5991da20844e5e"/>
    <p:sldId xmlns:r="http://schemas.openxmlformats.org/officeDocument/2006/relationships" id="261" r:id="R5394dc807c65465c"/>
    <p:sldId xmlns:r="http://schemas.openxmlformats.org/officeDocument/2006/relationships" id="262" r:id="R46bb821fbb2146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d002555ff4da7" /><Relationship Type="http://schemas.openxmlformats.org/officeDocument/2006/relationships/slide" Target="/ppt/slides/slide1.xml" Id="Re7bf856a96904e86" /><Relationship Type="http://schemas.openxmlformats.org/officeDocument/2006/relationships/slide" Target="/ppt/slides/slide2.xml" Id="R0849f0cda5a74851" /><Relationship Type="http://schemas.openxmlformats.org/officeDocument/2006/relationships/slide" Target="/ppt/slides/slide3.xml" Id="R1ab44e8e04254737" /><Relationship Type="http://schemas.openxmlformats.org/officeDocument/2006/relationships/slide" Target="/ppt/slides/slide4.xml" Id="Rffad970a105e4bfd" /><Relationship Type="http://schemas.openxmlformats.org/officeDocument/2006/relationships/slide" Target="/ppt/slides/slide5.xml" Id="Rbc5991da20844e5e" /><Relationship Type="http://schemas.openxmlformats.org/officeDocument/2006/relationships/slide" Target="/ppt/slides/slide6.xml" Id="R5394dc807c65465c" /><Relationship Type="http://schemas.openxmlformats.org/officeDocument/2006/relationships/slide" Target="/ppt/slides/slide7.xml" Id="R46bb821fbb2146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a3955ee4d46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25b2b61774b81" /><Relationship Type="http://schemas.openxmlformats.org/officeDocument/2006/relationships/theme" Target="/ppt/slideMasters/theme/theme1.xml" Id="R647fa49ddac94e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325b2b61774b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fdb13159444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10d146a3649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4f3a8991644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d9230f4b34a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9fe410bea44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8e468647a4c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f35686fb045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FLORIDA PROPERTY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FLORIDA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FLORIDA PROPERTY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FLORIDA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FLORIDA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FLORIDA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−140 060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−291 582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5 281 414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FLORIDA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GUDMUNDSEN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FLORIDA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Dykjelveien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916 302 886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FLORIDA PROPERTY AS</a:t>
            </a:r>
          </a:p>
        </p:txBody>
      </p:sp>
    </p:spTree>
  </p:cSld>
  <p:clrMapOvr>
    <a:masterClrMapping xmlns:a="http://schemas.openxmlformats.org/drawingml/2006/main"/>
  </p:clrMapOvr>
</p:sld>
</file>