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30cad1a057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b49ee55c59459d"/>
  </p:sldMasterIdLst>
  <p:sldIdLst>
    <p:sldId xmlns:r="http://schemas.openxmlformats.org/officeDocument/2006/relationships" id="256" r:id="R5cd12543ef07484b"/>
    <p:sldId xmlns:r="http://schemas.openxmlformats.org/officeDocument/2006/relationships" id="257" r:id="R0eec99f72f434f74"/>
    <p:sldId xmlns:r="http://schemas.openxmlformats.org/officeDocument/2006/relationships" id="258" r:id="Rd1a18b07f5b24ea2"/>
    <p:sldId xmlns:r="http://schemas.openxmlformats.org/officeDocument/2006/relationships" id="259" r:id="Rc01c16ec6a854a50"/>
    <p:sldId xmlns:r="http://schemas.openxmlformats.org/officeDocument/2006/relationships" id="260" r:id="R5c8a6440058d4319"/>
    <p:sldId xmlns:r="http://schemas.openxmlformats.org/officeDocument/2006/relationships" id="261" r:id="R64e098d390cd46f1"/>
    <p:sldId xmlns:r="http://schemas.openxmlformats.org/officeDocument/2006/relationships" id="262" r:id="Rfb8e3b72fa6048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49ee55c59459d" /><Relationship Type="http://schemas.openxmlformats.org/officeDocument/2006/relationships/slide" Target="/ppt/slides/slide1.xml" Id="R5cd12543ef07484b" /><Relationship Type="http://schemas.openxmlformats.org/officeDocument/2006/relationships/slide" Target="/ppt/slides/slide2.xml" Id="R0eec99f72f434f74" /><Relationship Type="http://schemas.openxmlformats.org/officeDocument/2006/relationships/slide" Target="/ppt/slides/slide3.xml" Id="Rd1a18b07f5b24ea2" /><Relationship Type="http://schemas.openxmlformats.org/officeDocument/2006/relationships/slide" Target="/ppt/slides/slide4.xml" Id="Rc01c16ec6a854a50" /><Relationship Type="http://schemas.openxmlformats.org/officeDocument/2006/relationships/slide" Target="/ppt/slides/slide5.xml" Id="R5c8a6440058d4319" /><Relationship Type="http://schemas.openxmlformats.org/officeDocument/2006/relationships/slide" Target="/ppt/slides/slide6.xml" Id="R64e098d390cd46f1" /><Relationship Type="http://schemas.openxmlformats.org/officeDocument/2006/relationships/slide" Target="/ppt/slides/slide7.xml" Id="Rfb8e3b72fa6048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5365dce8b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7ea429e974c65" /><Relationship Type="http://schemas.openxmlformats.org/officeDocument/2006/relationships/theme" Target="/ppt/slideMasters/theme/theme1.xml" Id="R7192074c30cd4c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47ea429e974c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074f6f6dc47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a141ff4e14a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8d8bfc58049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63d79f7ec45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92660d6344a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65f34d2bc4a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8689d6c0c46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