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e7db4bc3f24a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01c164cccc4ba3"/>
  </p:sldMasterIdLst>
  <p:sldIdLst>
    <p:sldId xmlns:r="http://schemas.openxmlformats.org/officeDocument/2006/relationships" id="256" r:id="R17da39e6e5304fac"/>
    <p:sldId xmlns:r="http://schemas.openxmlformats.org/officeDocument/2006/relationships" id="257" r:id="R246332e6c61e4fb1"/>
    <p:sldId xmlns:r="http://schemas.openxmlformats.org/officeDocument/2006/relationships" id="258" r:id="Rc4d2deff44e5448a"/>
    <p:sldId xmlns:r="http://schemas.openxmlformats.org/officeDocument/2006/relationships" id="259" r:id="R4b490cb4bd074438"/>
    <p:sldId xmlns:r="http://schemas.openxmlformats.org/officeDocument/2006/relationships" id="260" r:id="Rad4f5f7da43d4819"/>
    <p:sldId xmlns:r="http://schemas.openxmlformats.org/officeDocument/2006/relationships" id="261" r:id="R9d6d081255c54bde"/>
    <p:sldId xmlns:r="http://schemas.openxmlformats.org/officeDocument/2006/relationships" id="262" r:id="R876887b4c82b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1c164cccc4ba3" /><Relationship Type="http://schemas.openxmlformats.org/officeDocument/2006/relationships/slide" Target="/ppt/slides/slide1.xml" Id="R17da39e6e5304fac" /><Relationship Type="http://schemas.openxmlformats.org/officeDocument/2006/relationships/slide" Target="/ppt/slides/slide2.xml" Id="R246332e6c61e4fb1" /><Relationship Type="http://schemas.openxmlformats.org/officeDocument/2006/relationships/slide" Target="/ppt/slides/slide3.xml" Id="Rc4d2deff44e5448a" /><Relationship Type="http://schemas.openxmlformats.org/officeDocument/2006/relationships/slide" Target="/ppt/slides/slide4.xml" Id="R4b490cb4bd074438" /><Relationship Type="http://schemas.openxmlformats.org/officeDocument/2006/relationships/slide" Target="/ppt/slides/slide5.xml" Id="Rad4f5f7da43d4819" /><Relationship Type="http://schemas.openxmlformats.org/officeDocument/2006/relationships/slide" Target="/ppt/slides/slide6.xml" Id="R9d6d081255c54bde" /><Relationship Type="http://schemas.openxmlformats.org/officeDocument/2006/relationships/slide" Target="/ppt/slides/slide7.xml" Id="R876887b4c82b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e45ddc8e9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3ee73e2fb4702" /><Relationship Type="http://schemas.openxmlformats.org/officeDocument/2006/relationships/theme" Target="/ppt/slideMasters/theme/theme1.xml" Id="R35a1ef27f9cd4d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3ee73e2fb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3060bdac54c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2090369c9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4d514ff4d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8c5f4006a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6cca69d66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9fdf69bd0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f0c5d2cb94d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HAWK INFINITY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HAWK INFINITY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HAWK INFINITY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HAWK INFINITY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HAWK INFINITY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HAWK INFINITY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−108 264 000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10 215 624 000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10 290 271 000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HAWK INFINITY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COMMENDA AS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COLLEGANZA AS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GASMANN INVEST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ARELMA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KÉRKYRA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COMMENDATIO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HAWK INFINITY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916 258 720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HAWK INFINITY AS</a:t>
            </a:r>
          </a:p>
        </p:txBody>
      </p:sp>
    </p:spTree>
  </p:cSld>
  <p:clrMapOvr>
    <a:masterClrMapping xmlns:a="http://schemas.openxmlformats.org/drawingml/2006/main"/>
  </p:clrMapOvr>
</p:sld>
</file>