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09ca2841ca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e41952cb1a48a1"/>
  </p:sldMasterIdLst>
  <p:sldIdLst>
    <p:sldId xmlns:r="http://schemas.openxmlformats.org/officeDocument/2006/relationships" id="256" r:id="R794822129e154f90"/>
    <p:sldId xmlns:r="http://schemas.openxmlformats.org/officeDocument/2006/relationships" id="257" r:id="Rc0350fd19cdf41ab"/>
    <p:sldId xmlns:r="http://schemas.openxmlformats.org/officeDocument/2006/relationships" id="258" r:id="Rf77f140ce0d145a9"/>
    <p:sldId xmlns:r="http://schemas.openxmlformats.org/officeDocument/2006/relationships" id="259" r:id="Rcd142b3171ce412a"/>
    <p:sldId xmlns:r="http://schemas.openxmlformats.org/officeDocument/2006/relationships" id="260" r:id="R958cbaec9dab4706"/>
    <p:sldId xmlns:r="http://schemas.openxmlformats.org/officeDocument/2006/relationships" id="261" r:id="R003af29d3d2a4353"/>
    <p:sldId xmlns:r="http://schemas.openxmlformats.org/officeDocument/2006/relationships" id="262" r:id="Rfb94f927dea04b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e41952cb1a48a1" /><Relationship Type="http://schemas.openxmlformats.org/officeDocument/2006/relationships/slide" Target="/ppt/slides/slide1.xml" Id="R794822129e154f90" /><Relationship Type="http://schemas.openxmlformats.org/officeDocument/2006/relationships/slide" Target="/ppt/slides/slide2.xml" Id="Rc0350fd19cdf41ab" /><Relationship Type="http://schemas.openxmlformats.org/officeDocument/2006/relationships/slide" Target="/ppt/slides/slide3.xml" Id="Rf77f140ce0d145a9" /><Relationship Type="http://schemas.openxmlformats.org/officeDocument/2006/relationships/slide" Target="/ppt/slides/slide4.xml" Id="Rcd142b3171ce412a" /><Relationship Type="http://schemas.openxmlformats.org/officeDocument/2006/relationships/slide" Target="/ppt/slides/slide5.xml" Id="R958cbaec9dab4706" /><Relationship Type="http://schemas.openxmlformats.org/officeDocument/2006/relationships/slide" Target="/ppt/slides/slide6.xml" Id="R003af29d3d2a4353" /><Relationship Type="http://schemas.openxmlformats.org/officeDocument/2006/relationships/slide" Target="/ppt/slides/slide7.xml" Id="Rfb94f927dea04b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cce704dd649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f3776912b4ada" /><Relationship Type="http://schemas.openxmlformats.org/officeDocument/2006/relationships/theme" Target="/ppt/slideMasters/theme/theme1.xml" Id="R08f9e50c711547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ff3776912b4a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f112991d245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1e552951e4a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f4d95c98547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856f9db5846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1a84395f7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6ac1bbf2243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bae8b5afa48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FENDER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FENDER HOLDING AS ble etablert [år] og holder til i Hjelmås.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524 888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4 005 534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4 159 946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HELLEM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Storneset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5915 Hjelmås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916 246 633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FENDER HOLDING AS</a:t>
            </a:r>
          </a:p>
        </p:txBody>
      </p:sp>
    </p:spTree>
  </p:cSld>
  <p:clrMapOvr>
    <a:masterClrMapping xmlns:a="http://schemas.openxmlformats.org/drawingml/2006/main"/>
  </p:clrMapOvr>
</p:sld>
</file>