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d5626b4ec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d674a71354509"/>
  </p:sldMasterIdLst>
  <p:sldIdLst>
    <p:sldId xmlns:r="http://schemas.openxmlformats.org/officeDocument/2006/relationships" id="256" r:id="Rd4d4e5e953af4ab8"/>
    <p:sldId xmlns:r="http://schemas.openxmlformats.org/officeDocument/2006/relationships" id="257" r:id="Rebd4e85bb24a471a"/>
    <p:sldId xmlns:r="http://schemas.openxmlformats.org/officeDocument/2006/relationships" id="258" r:id="Re30466e9f2604b04"/>
    <p:sldId xmlns:r="http://schemas.openxmlformats.org/officeDocument/2006/relationships" id="259" r:id="R27b39743f31342f7"/>
    <p:sldId xmlns:r="http://schemas.openxmlformats.org/officeDocument/2006/relationships" id="260" r:id="Rc4d9bad77a9d4ab0"/>
    <p:sldId xmlns:r="http://schemas.openxmlformats.org/officeDocument/2006/relationships" id="261" r:id="Ra97ce8395a084551"/>
    <p:sldId xmlns:r="http://schemas.openxmlformats.org/officeDocument/2006/relationships" id="262" r:id="Rc100d73fd638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d674a71354509" /><Relationship Type="http://schemas.openxmlformats.org/officeDocument/2006/relationships/slide" Target="/ppt/slides/slide1.xml" Id="Rd4d4e5e953af4ab8" /><Relationship Type="http://schemas.openxmlformats.org/officeDocument/2006/relationships/slide" Target="/ppt/slides/slide2.xml" Id="Rebd4e85bb24a471a" /><Relationship Type="http://schemas.openxmlformats.org/officeDocument/2006/relationships/slide" Target="/ppt/slides/slide3.xml" Id="Re30466e9f2604b04" /><Relationship Type="http://schemas.openxmlformats.org/officeDocument/2006/relationships/slide" Target="/ppt/slides/slide4.xml" Id="R27b39743f31342f7" /><Relationship Type="http://schemas.openxmlformats.org/officeDocument/2006/relationships/slide" Target="/ppt/slides/slide5.xml" Id="Rc4d9bad77a9d4ab0" /><Relationship Type="http://schemas.openxmlformats.org/officeDocument/2006/relationships/slide" Target="/ppt/slides/slide6.xml" Id="Ra97ce8395a084551" /><Relationship Type="http://schemas.openxmlformats.org/officeDocument/2006/relationships/slide" Target="/ppt/slides/slide7.xml" Id="Rc100d73fd638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1201c9e36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e68e81a84990" /><Relationship Type="http://schemas.openxmlformats.org/officeDocument/2006/relationships/theme" Target="/ppt/slideMasters/theme/theme1.xml" Id="R0bfa10237cec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1e68e81a8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e808e7640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f15dfb1cc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4eb287014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e871428f7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8b60a883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b4d67805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9dfaa6b62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GLENDRANGE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GLENDRANGE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10 202 944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GLENDRANGE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Nordlysveien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916 235 364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