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f9fd6c0d5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1b318b11141b7"/>
  </p:sldMasterIdLst>
  <p:sldIdLst>
    <p:sldId xmlns:r="http://schemas.openxmlformats.org/officeDocument/2006/relationships" id="256" r:id="R9ae3c82a06b448f0"/>
    <p:sldId xmlns:r="http://schemas.openxmlformats.org/officeDocument/2006/relationships" id="257" r:id="Rf9ce36f881fe450c"/>
    <p:sldId xmlns:r="http://schemas.openxmlformats.org/officeDocument/2006/relationships" id="258" r:id="R699bfd44f7cc4409"/>
    <p:sldId xmlns:r="http://schemas.openxmlformats.org/officeDocument/2006/relationships" id="259" r:id="R38bb3532bd0f4d9d"/>
    <p:sldId xmlns:r="http://schemas.openxmlformats.org/officeDocument/2006/relationships" id="260" r:id="Re8498fbe6af34144"/>
    <p:sldId xmlns:r="http://schemas.openxmlformats.org/officeDocument/2006/relationships" id="261" r:id="R60d1ddd167354ef0"/>
    <p:sldId xmlns:r="http://schemas.openxmlformats.org/officeDocument/2006/relationships" id="262" r:id="Rb1df0b2539ec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1b318b11141b7" /><Relationship Type="http://schemas.openxmlformats.org/officeDocument/2006/relationships/slide" Target="/ppt/slides/slide1.xml" Id="R9ae3c82a06b448f0" /><Relationship Type="http://schemas.openxmlformats.org/officeDocument/2006/relationships/slide" Target="/ppt/slides/slide2.xml" Id="Rf9ce36f881fe450c" /><Relationship Type="http://schemas.openxmlformats.org/officeDocument/2006/relationships/slide" Target="/ppt/slides/slide3.xml" Id="R699bfd44f7cc4409" /><Relationship Type="http://schemas.openxmlformats.org/officeDocument/2006/relationships/slide" Target="/ppt/slides/slide4.xml" Id="R38bb3532bd0f4d9d" /><Relationship Type="http://schemas.openxmlformats.org/officeDocument/2006/relationships/slide" Target="/ppt/slides/slide5.xml" Id="Re8498fbe6af34144" /><Relationship Type="http://schemas.openxmlformats.org/officeDocument/2006/relationships/slide" Target="/ppt/slides/slide6.xml" Id="R60d1ddd167354ef0" /><Relationship Type="http://schemas.openxmlformats.org/officeDocument/2006/relationships/slide" Target="/ppt/slides/slide7.xml" Id="Rb1df0b2539ec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ca5954de7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7fba30f6340fb" /><Relationship Type="http://schemas.openxmlformats.org/officeDocument/2006/relationships/theme" Target="/ppt/slideMasters/theme/theme1.xml" Id="Rc497cb64d924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7fba30f63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3af01378c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7e750685e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b52ee827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4c6cfd600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d20f20ece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7349a592d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fb440354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