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524ec5869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8915272a94d1a"/>
  </p:sldMasterIdLst>
  <p:sldIdLst>
    <p:sldId xmlns:r="http://schemas.openxmlformats.org/officeDocument/2006/relationships" id="256" r:id="R9a166f5df7a041b7"/>
    <p:sldId xmlns:r="http://schemas.openxmlformats.org/officeDocument/2006/relationships" id="257" r:id="R3a426903faef4b7d"/>
    <p:sldId xmlns:r="http://schemas.openxmlformats.org/officeDocument/2006/relationships" id="258" r:id="Rcbe9a6bad7694223"/>
    <p:sldId xmlns:r="http://schemas.openxmlformats.org/officeDocument/2006/relationships" id="259" r:id="R3b97224e2a7340c2"/>
    <p:sldId xmlns:r="http://schemas.openxmlformats.org/officeDocument/2006/relationships" id="260" r:id="Rd101cb27ee17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8915272a94d1a" /><Relationship Type="http://schemas.openxmlformats.org/officeDocument/2006/relationships/slide" Target="/ppt/slides/slide1.xml" Id="R9a166f5df7a041b7" /><Relationship Type="http://schemas.openxmlformats.org/officeDocument/2006/relationships/slide" Target="/ppt/slides/slide2.xml" Id="R3a426903faef4b7d" /><Relationship Type="http://schemas.openxmlformats.org/officeDocument/2006/relationships/slide" Target="/ppt/slides/slide3.xml" Id="Rcbe9a6bad7694223" /><Relationship Type="http://schemas.openxmlformats.org/officeDocument/2006/relationships/slide" Target="/ppt/slides/slide4.xml" Id="R3b97224e2a7340c2" /><Relationship Type="http://schemas.openxmlformats.org/officeDocument/2006/relationships/slide" Target="/ppt/slides/slide5.xml" Id="Rd101cb27ee17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04e9403d3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ce78265c44f5" /><Relationship Type="http://schemas.openxmlformats.org/officeDocument/2006/relationships/theme" Target="/ppt/slideMasters/theme/theme1.xml" Id="R3fe928ba9199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37ce78265c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d4b6a25f2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4424a17cb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a9182aff4a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c6ff9c98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a5dc56dca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AURORA SHIPPING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AURORA SHIPPING 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