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44e5212a4048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d1405989714022"/>
  </p:sldMasterIdLst>
  <p:sldIdLst>
    <p:sldId xmlns:r="http://schemas.openxmlformats.org/officeDocument/2006/relationships" id="256" r:id="R4e87312d17304492"/>
    <p:sldId xmlns:r="http://schemas.openxmlformats.org/officeDocument/2006/relationships" id="257" r:id="R0cb8062a96be42e4"/>
    <p:sldId xmlns:r="http://schemas.openxmlformats.org/officeDocument/2006/relationships" id="258" r:id="Rdf85de7c4b9f48f6"/>
    <p:sldId xmlns:r="http://schemas.openxmlformats.org/officeDocument/2006/relationships" id="259" r:id="R6be50d2a476d417d"/>
    <p:sldId xmlns:r="http://schemas.openxmlformats.org/officeDocument/2006/relationships" id="260" r:id="R160b1b27137348cd"/>
    <p:sldId xmlns:r="http://schemas.openxmlformats.org/officeDocument/2006/relationships" id="261" r:id="R90b9d37f53b14d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d1405989714022" /><Relationship Type="http://schemas.openxmlformats.org/officeDocument/2006/relationships/slide" Target="/ppt/slides/slide1.xml" Id="R4e87312d17304492" /><Relationship Type="http://schemas.openxmlformats.org/officeDocument/2006/relationships/slide" Target="/ppt/slides/slide2.xml" Id="R0cb8062a96be42e4" /><Relationship Type="http://schemas.openxmlformats.org/officeDocument/2006/relationships/slide" Target="/ppt/slides/slide3.xml" Id="Rdf85de7c4b9f48f6" /><Relationship Type="http://schemas.openxmlformats.org/officeDocument/2006/relationships/slide" Target="/ppt/slides/slide4.xml" Id="R6be50d2a476d417d" /><Relationship Type="http://schemas.openxmlformats.org/officeDocument/2006/relationships/slide" Target="/ppt/slides/slide5.xml" Id="R160b1b27137348cd" /><Relationship Type="http://schemas.openxmlformats.org/officeDocument/2006/relationships/slide" Target="/ppt/slides/slide6.xml" Id="R90b9d37f53b14d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c9e66f2f948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ca5fdb1c0424c" /><Relationship Type="http://schemas.openxmlformats.org/officeDocument/2006/relationships/theme" Target="/ppt/slideMasters/theme/theme1.xml" Id="R229d6b4b83034a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2ca5fdb1c042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3a7d2ac9c4a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831fb5dcb44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9efe69be744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9ce80ba5f4a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d6aa93fd94e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c74bd670647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AURORA SHIPPING 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