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b7dc97f4ad4e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409261a1934733"/>
  </p:sldMasterIdLst>
  <p:sldIdLst>
    <p:sldId xmlns:r="http://schemas.openxmlformats.org/officeDocument/2006/relationships" id="256" r:id="R791e3ebfb88346a0"/>
    <p:sldId xmlns:r="http://schemas.openxmlformats.org/officeDocument/2006/relationships" id="257" r:id="R81567564481e44cc"/>
    <p:sldId xmlns:r="http://schemas.openxmlformats.org/officeDocument/2006/relationships" id="258" r:id="R79a848398de74c6a"/>
    <p:sldId xmlns:r="http://schemas.openxmlformats.org/officeDocument/2006/relationships" id="259" r:id="R9c8eaf32734a4e1e"/>
    <p:sldId xmlns:r="http://schemas.openxmlformats.org/officeDocument/2006/relationships" id="260" r:id="R1c5a814500af487d"/>
    <p:sldId xmlns:r="http://schemas.openxmlformats.org/officeDocument/2006/relationships" id="261" r:id="Rfd0d0de968ae496f"/>
    <p:sldId xmlns:r="http://schemas.openxmlformats.org/officeDocument/2006/relationships" id="262" r:id="R68b8ae7334b945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409261a1934733" /><Relationship Type="http://schemas.openxmlformats.org/officeDocument/2006/relationships/slide" Target="/ppt/slides/slide1.xml" Id="R791e3ebfb88346a0" /><Relationship Type="http://schemas.openxmlformats.org/officeDocument/2006/relationships/slide" Target="/ppt/slides/slide2.xml" Id="R81567564481e44cc" /><Relationship Type="http://schemas.openxmlformats.org/officeDocument/2006/relationships/slide" Target="/ppt/slides/slide3.xml" Id="R79a848398de74c6a" /><Relationship Type="http://schemas.openxmlformats.org/officeDocument/2006/relationships/slide" Target="/ppt/slides/slide4.xml" Id="R9c8eaf32734a4e1e" /><Relationship Type="http://schemas.openxmlformats.org/officeDocument/2006/relationships/slide" Target="/ppt/slides/slide5.xml" Id="R1c5a814500af487d" /><Relationship Type="http://schemas.openxmlformats.org/officeDocument/2006/relationships/slide" Target="/ppt/slides/slide6.xml" Id="Rfd0d0de968ae496f" /><Relationship Type="http://schemas.openxmlformats.org/officeDocument/2006/relationships/slide" Target="/ppt/slides/slide7.xml" Id="R68b8ae7334b945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c6a4e4ab641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1cc4bf9014ecc" /><Relationship Type="http://schemas.openxmlformats.org/officeDocument/2006/relationships/theme" Target="/ppt/slideMasters/theme/theme1.xml" Id="Ref17173d771345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f1cc4bf9014e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397e93de14e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fd8cd1da744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5e70b46b84a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6164872384d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92d0403d44c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89bb73bc34c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a97c9b20244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REVISJON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17 702 961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4 358 315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3 587 441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495 748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9 891 827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SEIMBAKKEN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Ekholtveien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nkk@kroghrevisjon.no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www.kroghrevisjon.no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916 131 720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