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0215480d9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89bba411b46ae"/>
  </p:sldMasterIdLst>
  <p:sldIdLst>
    <p:sldId xmlns:r="http://schemas.openxmlformats.org/officeDocument/2006/relationships" id="256" r:id="R9937a44c31f34691"/>
    <p:sldId xmlns:r="http://schemas.openxmlformats.org/officeDocument/2006/relationships" id="257" r:id="R088afee12d424b6b"/>
    <p:sldId xmlns:r="http://schemas.openxmlformats.org/officeDocument/2006/relationships" id="258" r:id="R31415deb9c00427a"/>
    <p:sldId xmlns:r="http://schemas.openxmlformats.org/officeDocument/2006/relationships" id="259" r:id="R785761b9f9ea471c"/>
    <p:sldId xmlns:r="http://schemas.openxmlformats.org/officeDocument/2006/relationships" id="260" r:id="Reba134546d444b71"/>
    <p:sldId xmlns:r="http://schemas.openxmlformats.org/officeDocument/2006/relationships" id="261" r:id="R3c1503f4953e4ef9"/>
    <p:sldId xmlns:r="http://schemas.openxmlformats.org/officeDocument/2006/relationships" id="262" r:id="R77cbc1062120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89bba411b46ae" /><Relationship Type="http://schemas.openxmlformats.org/officeDocument/2006/relationships/slide" Target="/ppt/slides/slide1.xml" Id="R9937a44c31f34691" /><Relationship Type="http://schemas.openxmlformats.org/officeDocument/2006/relationships/slide" Target="/ppt/slides/slide2.xml" Id="R088afee12d424b6b" /><Relationship Type="http://schemas.openxmlformats.org/officeDocument/2006/relationships/slide" Target="/ppt/slides/slide3.xml" Id="R31415deb9c00427a" /><Relationship Type="http://schemas.openxmlformats.org/officeDocument/2006/relationships/slide" Target="/ppt/slides/slide4.xml" Id="R785761b9f9ea471c" /><Relationship Type="http://schemas.openxmlformats.org/officeDocument/2006/relationships/slide" Target="/ppt/slides/slide5.xml" Id="Reba134546d444b71" /><Relationship Type="http://schemas.openxmlformats.org/officeDocument/2006/relationships/slide" Target="/ppt/slides/slide6.xml" Id="R3c1503f4953e4ef9" /><Relationship Type="http://schemas.openxmlformats.org/officeDocument/2006/relationships/slide" Target="/ppt/slides/slide7.xml" Id="R77cbc1062120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5eb4ab21e4c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e07583c348cb" /><Relationship Type="http://schemas.openxmlformats.org/officeDocument/2006/relationships/theme" Target="/ppt/slideMasters/theme/theme1.xml" Id="Rc2ae49196ea0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ee07583c3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5b969349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1d936e4f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66151b7a0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3c169d8e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8171783fc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4034a5f80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e0aec7431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SÆTREVIK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