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85e1e0a7f24d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de16f55fea4e68"/>
  </p:sldMasterIdLst>
  <p:sldIdLst>
    <p:sldId xmlns:r="http://schemas.openxmlformats.org/officeDocument/2006/relationships" id="256" r:id="R256d057de1334da8"/>
    <p:sldId xmlns:r="http://schemas.openxmlformats.org/officeDocument/2006/relationships" id="257" r:id="R7f6b078167ce4c13"/>
    <p:sldId xmlns:r="http://schemas.openxmlformats.org/officeDocument/2006/relationships" id="258" r:id="Rd0690ef852b74d13"/>
    <p:sldId xmlns:r="http://schemas.openxmlformats.org/officeDocument/2006/relationships" id="259" r:id="R76197abc98064184"/>
    <p:sldId xmlns:r="http://schemas.openxmlformats.org/officeDocument/2006/relationships" id="260" r:id="Rfb2c85dcb1a04d57"/>
    <p:sldId xmlns:r="http://schemas.openxmlformats.org/officeDocument/2006/relationships" id="261" r:id="Rf81f648bb8cf4482"/>
    <p:sldId xmlns:r="http://schemas.openxmlformats.org/officeDocument/2006/relationships" id="262" r:id="R5a67cb2b17fc46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e16f55fea4e68" /><Relationship Type="http://schemas.openxmlformats.org/officeDocument/2006/relationships/slide" Target="/ppt/slides/slide1.xml" Id="R256d057de1334da8" /><Relationship Type="http://schemas.openxmlformats.org/officeDocument/2006/relationships/slide" Target="/ppt/slides/slide2.xml" Id="R7f6b078167ce4c13" /><Relationship Type="http://schemas.openxmlformats.org/officeDocument/2006/relationships/slide" Target="/ppt/slides/slide3.xml" Id="Rd0690ef852b74d13" /><Relationship Type="http://schemas.openxmlformats.org/officeDocument/2006/relationships/slide" Target="/ppt/slides/slide4.xml" Id="R76197abc98064184" /><Relationship Type="http://schemas.openxmlformats.org/officeDocument/2006/relationships/slide" Target="/ppt/slides/slide5.xml" Id="Rfb2c85dcb1a04d57" /><Relationship Type="http://schemas.openxmlformats.org/officeDocument/2006/relationships/slide" Target="/ppt/slides/slide6.xml" Id="Rf81f648bb8cf4482" /><Relationship Type="http://schemas.openxmlformats.org/officeDocument/2006/relationships/slide" Target="/ppt/slides/slide7.xml" Id="R5a67cb2b17fc46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0ec80ee3145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bd0bfad25467e" /><Relationship Type="http://schemas.openxmlformats.org/officeDocument/2006/relationships/theme" Target="/ppt/slideMasters/theme/theme1.xml" Id="R2a14be5f461c43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9bd0bfad2546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328663d8e43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6bde17b9544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bcb42bc6f47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057a989de40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144beb91746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81230c1214b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1adb8fe4645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JAABERG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JAABERG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JAABERG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JAABERG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JAABERG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JAABERG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2 056 432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31 563 172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36 377 452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JAABERG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ASBJØRN KERSENBOOM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JAABERG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Mortensvingen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915 979 068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JAABERG AS</a:t>
            </a:r>
          </a:p>
        </p:txBody>
      </p:sp>
    </p:spTree>
  </p:cSld>
  <p:clrMapOvr>
    <a:masterClrMapping xmlns:a="http://schemas.openxmlformats.org/drawingml/2006/main"/>
  </p:clrMapOvr>
</p:sld>
</file>