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e9ee46b405240a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471e68411a1458f"/>
  </p:sldMasterIdLst>
  <p:sldIdLst>
    <p:sldId xmlns:r="http://schemas.openxmlformats.org/officeDocument/2006/relationships" id="256" r:id="Rb600cadc893143dc"/>
    <p:sldId xmlns:r="http://schemas.openxmlformats.org/officeDocument/2006/relationships" id="257" r:id="Rd6f4108b1f394b20"/>
    <p:sldId xmlns:r="http://schemas.openxmlformats.org/officeDocument/2006/relationships" id="258" r:id="R966475e82f81444d"/>
    <p:sldId xmlns:r="http://schemas.openxmlformats.org/officeDocument/2006/relationships" id="259" r:id="Re9730789d97545d5"/>
    <p:sldId xmlns:r="http://schemas.openxmlformats.org/officeDocument/2006/relationships" id="260" r:id="R7e3f531d878b44c2"/>
    <p:sldId xmlns:r="http://schemas.openxmlformats.org/officeDocument/2006/relationships" id="261" r:id="R462f568dd1df456a"/>
    <p:sldId xmlns:r="http://schemas.openxmlformats.org/officeDocument/2006/relationships" id="262" r:id="R69b1aa0128ec424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471e68411a1458f" /><Relationship Type="http://schemas.openxmlformats.org/officeDocument/2006/relationships/slide" Target="/ppt/slides/slide1.xml" Id="Rb600cadc893143dc" /><Relationship Type="http://schemas.openxmlformats.org/officeDocument/2006/relationships/slide" Target="/ppt/slides/slide2.xml" Id="Rd6f4108b1f394b20" /><Relationship Type="http://schemas.openxmlformats.org/officeDocument/2006/relationships/slide" Target="/ppt/slides/slide3.xml" Id="R966475e82f81444d" /><Relationship Type="http://schemas.openxmlformats.org/officeDocument/2006/relationships/slide" Target="/ppt/slides/slide4.xml" Id="Re9730789d97545d5" /><Relationship Type="http://schemas.openxmlformats.org/officeDocument/2006/relationships/slide" Target="/ppt/slides/slide5.xml" Id="R7e3f531d878b44c2" /><Relationship Type="http://schemas.openxmlformats.org/officeDocument/2006/relationships/slide" Target="/ppt/slides/slide6.xml" Id="R462f568dd1df456a" /><Relationship Type="http://schemas.openxmlformats.org/officeDocument/2006/relationships/slide" Target="/ppt/slides/slide7.xml" Id="R69b1aa0128ec424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388cfeda6174db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57e9a0fd044b88" /><Relationship Type="http://schemas.openxmlformats.org/officeDocument/2006/relationships/theme" Target="/ppt/slideMasters/theme/theme1.xml" Id="R56b17862b881457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c57e9a0fd044b8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d074bc6fd142b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19619ae12a4a6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92f5cba7b5463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07fc4657ac4e9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abc1b8349a4c9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52ca8ff5d5493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4d6a499b17408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JHV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JHV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JHV HOLDING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JHV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JHV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JHV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−55 277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22 420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4 612 692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4 893 030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JHV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VENEMYR JARL HELGE  –  80,0 %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JHV INVEST AS  –  20,0 %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JHV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915 972 748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JHV HOLDING AS</a:t>
            </a:r>
          </a:p>
        </p:txBody>
      </p:sp>
    </p:spTree>
  </p:cSld>
  <p:clrMapOvr>
    <a:masterClrMapping xmlns:a="http://schemas.openxmlformats.org/drawingml/2006/main"/>
  </p:clrMapOvr>
</p:sld>
</file>