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6f5fb7cf9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03cffb9e34a10"/>
  </p:sldMasterIdLst>
  <p:sldIdLst>
    <p:sldId xmlns:r="http://schemas.openxmlformats.org/officeDocument/2006/relationships" id="256" r:id="R68069339b6504fd2"/>
    <p:sldId xmlns:r="http://schemas.openxmlformats.org/officeDocument/2006/relationships" id="257" r:id="R68937219f3d84bfd"/>
    <p:sldId xmlns:r="http://schemas.openxmlformats.org/officeDocument/2006/relationships" id="258" r:id="R43f8ce64a65c4160"/>
    <p:sldId xmlns:r="http://schemas.openxmlformats.org/officeDocument/2006/relationships" id="259" r:id="R566b29fd37da483c"/>
    <p:sldId xmlns:r="http://schemas.openxmlformats.org/officeDocument/2006/relationships" id="260" r:id="R276ede1b890b4c36"/>
    <p:sldId xmlns:r="http://schemas.openxmlformats.org/officeDocument/2006/relationships" id="261" r:id="R430baf991ebe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03cffb9e34a10" /><Relationship Type="http://schemas.openxmlformats.org/officeDocument/2006/relationships/slide" Target="/ppt/slides/slide1.xml" Id="R68069339b6504fd2" /><Relationship Type="http://schemas.openxmlformats.org/officeDocument/2006/relationships/slide" Target="/ppt/slides/slide2.xml" Id="R68937219f3d84bfd" /><Relationship Type="http://schemas.openxmlformats.org/officeDocument/2006/relationships/slide" Target="/ppt/slides/slide3.xml" Id="R43f8ce64a65c4160" /><Relationship Type="http://schemas.openxmlformats.org/officeDocument/2006/relationships/slide" Target="/ppt/slides/slide4.xml" Id="R566b29fd37da483c" /><Relationship Type="http://schemas.openxmlformats.org/officeDocument/2006/relationships/slide" Target="/ppt/slides/slide5.xml" Id="R276ede1b890b4c36" /><Relationship Type="http://schemas.openxmlformats.org/officeDocument/2006/relationships/slide" Target="/ppt/slides/slide6.xml" Id="R430baf991ebe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520ddd818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e43422d2740ac" /><Relationship Type="http://schemas.openxmlformats.org/officeDocument/2006/relationships/theme" Target="/ppt/slideMasters/theme/theme1.xml" Id="Rfc77ba80b091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e43422d27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ecd39984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3707fed9e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77f33715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9d2a48be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f4f52383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eb786088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SALTERI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SALTERI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−1 668 316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54 905 641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55 048 703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915 966 519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