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e68fc7b8554c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3faf2149cb43b7"/>
  </p:sldMasterIdLst>
  <p:sldIdLst>
    <p:sldId xmlns:r="http://schemas.openxmlformats.org/officeDocument/2006/relationships" id="256" r:id="R46cbda0054e04213"/>
    <p:sldId xmlns:r="http://schemas.openxmlformats.org/officeDocument/2006/relationships" id="257" r:id="R0aaace87245042c9"/>
    <p:sldId xmlns:r="http://schemas.openxmlformats.org/officeDocument/2006/relationships" id="258" r:id="R9a57d190e5804e6a"/>
    <p:sldId xmlns:r="http://schemas.openxmlformats.org/officeDocument/2006/relationships" id="259" r:id="Ra2d3d15b8b8a411b"/>
    <p:sldId xmlns:r="http://schemas.openxmlformats.org/officeDocument/2006/relationships" id="260" r:id="R6e4112a3f1574331"/>
    <p:sldId xmlns:r="http://schemas.openxmlformats.org/officeDocument/2006/relationships" id="261" r:id="R49145f7a97c54f4b"/>
    <p:sldId xmlns:r="http://schemas.openxmlformats.org/officeDocument/2006/relationships" id="262" r:id="R7eb5a1e91e3246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faf2149cb43b7" /><Relationship Type="http://schemas.openxmlformats.org/officeDocument/2006/relationships/slide" Target="/ppt/slides/slide1.xml" Id="R46cbda0054e04213" /><Relationship Type="http://schemas.openxmlformats.org/officeDocument/2006/relationships/slide" Target="/ppt/slides/slide2.xml" Id="R0aaace87245042c9" /><Relationship Type="http://schemas.openxmlformats.org/officeDocument/2006/relationships/slide" Target="/ppt/slides/slide3.xml" Id="R9a57d190e5804e6a" /><Relationship Type="http://schemas.openxmlformats.org/officeDocument/2006/relationships/slide" Target="/ppt/slides/slide4.xml" Id="Ra2d3d15b8b8a411b" /><Relationship Type="http://schemas.openxmlformats.org/officeDocument/2006/relationships/slide" Target="/ppt/slides/slide5.xml" Id="R6e4112a3f1574331" /><Relationship Type="http://schemas.openxmlformats.org/officeDocument/2006/relationships/slide" Target="/ppt/slides/slide6.xml" Id="R49145f7a97c54f4b" /><Relationship Type="http://schemas.openxmlformats.org/officeDocument/2006/relationships/slide" Target="/ppt/slides/slide7.xml" Id="R7eb5a1e91e3246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5df9cf6034f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cc29fdbaa42f8" /><Relationship Type="http://schemas.openxmlformats.org/officeDocument/2006/relationships/theme" Target="/ppt/slideMasters/theme/theme1.xml" Id="Rd6d457e41fe24a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bcc29fdbaa42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e4a765a824b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36129e1d14a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347cb01a945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c6a8014f94c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a9bd97c1f44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75ce0397548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6d674744e42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FLKX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FLKX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FLKX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FLKX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FLKX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FLKX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3 089 200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2 994 591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1 812 944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5 901 827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17 158 298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FLKX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MARTIN HOFER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FLKX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Hjørungavåggata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max.hofer@gmail.com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915 956 513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FLKX CAPITAL AS</a:t>
            </a:r>
          </a:p>
        </p:txBody>
      </p:sp>
    </p:spTree>
  </p:cSld>
  <p:clrMapOvr>
    <a:masterClrMapping xmlns:a="http://schemas.openxmlformats.org/drawingml/2006/main"/>
  </p:clrMapOvr>
</p:sld>
</file>