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ea4efccf349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9850f3a634fe0"/>
  </p:sldMasterIdLst>
  <p:sldIdLst>
    <p:sldId xmlns:r="http://schemas.openxmlformats.org/officeDocument/2006/relationships" id="256" r:id="Re16188314d164e16"/>
    <p:sldId xmlns:r="http://schemas.openxmlformats.org/officeDocument/2006/relationships" id="257" r:id="Ra39e9bdf342b44ad"/>
    <p:sldId xmlns:r="http://schemas.openxmlformats.org/officeDocument/2006/relationships" id="258" r:id="R989712d589244796"/>
    <p:sldId xmlns:r="http://schemas.openxmlformats.org/officeDocument/2006/relationships" id="259" r:id="Rc0bbcf76cfe649a3"/>
    <p:sldId xmlns:r="http://schemas.openxmlformats.org/officeDocument/2006/relationships" id="260" r:id="Rce4d91af0b3b4909"/>
    <p:sldId xmlns:r="http://schemas.openxmlformats.org/officeDocument/2006/relationships" id="261" r:id="Ra595f7afef8342bb"/>
    <p:sldId xmlns:r="http://schemas.openxmlformats.org/officeDocument/2006/relationships" id="262" r:id="Rc0858213f535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9850f3a634fe0" /><Relationship Type="http://schemas.openxmlformats.org/officeDocument/2006/relationships/slide" Target="/ppt/slides/slide1.xml" Id="Re16188314d164e16" /><Relationship Type="http://schemas.openxmlformats.org/officeDocument/2006/relationships/slide" Target="/ppt/slides/slide2.xml" Id="Ra39e9bdf342b44ad" /><Relationship Type="http://schemas.openxmlformats.org/officeDocument/2006/relationships/slide" Target="/ppt/slides/slide3.xml" Id="R989712d589244796" /><Relationship Type="http://schemas.openxmlformats.org/officeDocument/2006/relationships/slide" Target="/ppt/slides/slide4.xml" Id="Rc0bbcf76cfe649a3" /><Relationship Type="http://schemas.openxmlformats.org/officeDocument/2006/relationships/slide" Target="/ppt/slides/slide5.xml" Id="Rce4d91af0b3b4909" /><Relationship Type="http://schemas.openxmlformats.org/officeDocument/2006/relationships/slide" Target="/ppt/slides/slide6.xml" Id="Ra595f7afef8342bb" /><Relationship Type="http://schemas.openxmlformats.org/officeDocument/2006/relationships/slide" Target="/ppt/slides/slide7.xml" Id="Rc0858213f535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70886bb7d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137ed06e48d2" /><Relationship Type="http://schemas.openxmlformats.org/officeDocument/2006/relationships/theme" Target="/ppt/slideMasters/theme/theme1.xml" Id="R677fc9c1638f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a137ed06e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5b4d47f08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9f88f703c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ec3f53c8b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48a0d8fa0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f0aaef4cc4a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783b6320d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7697c83df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