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81bd89ef5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c0af360564963"/>
  </p:sldMasterIdLst>
  <p:sldIdLst>
    <p:sldId xmlns:r="http://schemas.openxmlformats.org/officeDocument/2006/relationships" id="256" r:id="R848d790b308d4f24"/>
    <p:sldId xmlns:r="http://schemas.openxmlformats.org/officeDocument/2006/relationships" id="257" r:id="R8411a2b3b6c44e08"/>
    <p:sldId xmlns:r="http://schemas.openxmlformats.org/officeDocument/2006/relationships" id="258" r:id="R6481dfed75714633"/>
    <p:sldId xmlns:r="http://schemas.openxmlformats.org/officeDocument/2006/relationships" id="259" r:id="R0127f47daac14fee"/>
    <p:sldId xmlns:r="http://schemas.openxmlformats.org/officeDocument/2006/relationships" id="260" r:id="R433410c734b64cd1"/>
    <p:sldId xmlns:r="http://schemas.openxmlformats.org/officeDocument/2006/relationships" id="261" r:id="R4a534cb6297d43c8"/>
    <p:sldId xmlns:r="http://schemas.openxmlformats.org/officeDocument/2006/relationships" id="262" r:id="Rf1721a03e824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c0af360564963" /><Relationship Type="http://schemas.openxmlformats.org/officeDocument/2006/relationships/slide" Target="/ppt/slides/slide1.xml" Id="R848d790b308d4f24" /><Relationship Type="http://schemas.openxmlformats.org/officeDocument/2006/relationships/slide" Target="/ppt/slides/slide2.xml" Id="R8411a2b3b6c44e08" /><Relationship Type="http://schemas.openxmlformats.org/officeDocument/2006/relationships/slide" Target="/ppt/slides/slide3.xml" Id="R6481dfed75714633" /><Relationship Type="http://schemas.openxmlformats.org/officeDocument/2006/relationships/slide" Target="/ppt/slides/slide4.xml" Id="R0127f47daac14fee" /><Relationship Type="http://schemas.openxmlformats.org/officeDocument/2006/relationships/slide" Target="/ppt/slides/slide5.xml" Id="R433410c734b64cd1" /><Relationship Type="http://schemas.openxmlformats.org/officeDocument/2006/relationships/slide" Target="/ppt/slides/slide6.xml" Id="R4a534cb6297d43c8" /><Relationship Type="http://schemas.openxmlformats.org/officeDocument/2006/relationships/slide" Target="/ppt/slides/slide7.xml" Id="Rf1721a03e824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b34a51ab4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2eb1e1ee4cf2" /><Relationship Type="http://schemas.openxmlformats.org/officeDocument/2006/relationships/theme" Target="/ppt/slideMasters/theme/theme1.xml" Id="R62ee0accf455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f2eb1e1ee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5b9e2d43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9ec6381b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ed0dbe3c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28f5b280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a90bd162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3d11342f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fe39e103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HARAMBEE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SMÅBREKKE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Småbrekke, Jærnesheia 52E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915 853 889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HARAMBEE CONSULTING AS</a:t>
            </a:r>
          </a:p>
        </p:txBody>
      </p:sp>
    </p:spTree>
  </p:cSld>
  <p:clrMapOvr>
    <a:masterClrMapping xmlns:a="http://schemas.openxmlformats.org/drawingml/2006/main"/>
  </p:clrMapOvr>
</p:sld>
</file>