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f94cfdabcc4d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9ff508668346ce"/>
  </p:sldMasterIdLst>
  <p:sldIdLst>
    <p:sldId xmlns:r="http://schemas.openxmlformats.org/officeDocument/2006/relationships" id="256" r:id="Rd203422a17224ef8"/>
    <p:sldId xmlns:r="http://schemas.openxmlformats.org/officeDocument/2006/relationships" id="257" r:id="Re0a007b3580e4594"/>
    <p:sldId xmlns:r="http://schemas.openxmlformats.org/officeDocument/2006/relationships" id="258" r:id="Rf7a123b018424026"/>
    <p:sldId xmlns:r="http://schemas.openxmlformats.org/officeDocument/2006/relationships" id="259" r:id="R30b7a8679ceb4afa"/>
    <p:sldId xmlns:r="http://schemas.openxmlformats.org/officeDocument/2006/relationships" id="260" r:id="R85afce4f95144d92"/>
    <p:sldId xmlns:r="http://schemas.openxmlformats.org/officeDocument/2006/relationships" id="261" r:id="Rc4362c5f40b84f5c"/>
    <p:sldId xmlns:r="http://schemas.openxmlformats.org/officeDocument/2006/relationships" id="262" r:id="R39501beb0fc346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9ff508668346ce" /><Relationship Type="http://schemas.openxmlformats.org/officeDocument/2006/relationships/slide" Target="/ppt/slides/slide1.xml" Id="Rd203422a17224ef8" /><Relationship Type="http://schemas.openxmlformats.org/officeDocument/2006/relationships/slide" Target="/ppt/slides/slide2.xml" Id="Re0a007b3580e4594" /><Relationship Type="http://schemas.openxmlformats.org/officeDocument/2006/relationships/slide" Target="/ppt/slides/slide3.xml" Id="Rf7a123b018424026" /><Relationship Type="http://schemas.openxmlformats.org/officeDocument/2006/relationships/slide" Target="/ppt/slides/slide4.xml" Id="R30b7a8679ceb4afa" /><Relationship Type="http://schemas.openxmlformats.org/officeDocument/2006/relationships/slide" Target="/ppt/slides/slide5.xml" Id="R85afce4f95144d92" /><Relationship Type="http://schemas.openxmlformats.org/officeDocument/2006/relationships/slide" Target="/ppt/slides/slide6.xml" Id="Rc4362c5f40b84f5c" /><Relationship Type="http://schemas.openxmlformats.org/officeDocument/2006/relationships/slide" Target="/ppt/slides/slide7.xml" Id="R39501beb0fc346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6f4b2b6e447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dcc7732534896" /><Relationship Type="http://schemas.openxmlformats.org/officeDocument/2006/relationships/theme" Target="/ppt/slideMasters/theme/theme1.xml" Id="Ra655065f273444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8dcc77325348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8651e5f2243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76a54ca9544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4c68aab0f4e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b1b8585ae46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54296d6f84a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7d328571a46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f20c95fd148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TCD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TCD HOLDING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2 997 999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12 037 724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12 074 066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DOBLOUG THOR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Nergårdsvegen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2385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tcd@okonomi.as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915 797 490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