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339a46bf5141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e56cae037f4ed4"/>
  </p:sldMasterIdLst>
  <p:sldIdLst>
    <p:sldId xmlns:r="http://schemas.openxmlformats.org/officeDocument/2006/relationships" id="256" r:id="R8f052ddeb5844251"/>
    <p:sldId xmlns:r="http://schemas.openxmlformats.org/officeDocument/2006/relationships" id="257" r:id="R9b33a44154ee41b5"/>
    <p:sldId xmlns:r="http://schemas.openxmlformats.org/officeDocument/2006/relationships" id="258" r:id="R9cb265c56669412d"/>
    <p:sldId xmlns:r="http://schemas.openxmlformats.org/officeDocument/2006/relationships" id="259" r:id="Rce744c20e0634511"/>
    <p:sldId xmlns:r="http://schemas.openxmlformats.org/officeDocument/2006/relationships" id="260" r:id="Ra389825c2781461d"/>
    <p:sldId xmlns:r="http://schemas.openxmlformats.org/officeDocument/2006/relationships" id="261" r:id="R60d2cf0eba2f41f0"/>
    <p:sldId xmlns:r="http://schemas.openxmlformats.org/officeDocument/2006/relationships" id="262" r:id="R8ff10617b15f41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e56cae037f4ed4" /><Relationship Type="http://schemas.openxmlformats.org/officeDocument/2006/relationships/slide" Target="/ppt/slides/slide1.xml" Id="R8f052ddeb5844251" /><Relationship Type="http://schemas.openxmlformats.org/officeDocument/2006/relationships/slide" Target="/ppt/slides/slide2.xml" Id="R9b33a44154ee41b5" /><Relationship Type="http://schemas.openxmlformats.org/officeDocument/2006/relationships/slide" Target="/ppt/slides/slide3.xml" Id="R9cb265c56669412d" /><Relationship Type="http://schemas.openxmlformats.org/officeDocument/2006/relationships/slide" Target="/ppt/slides/slide4.xml" Id="Rce744c20e0634511" /><Relationship Type="http://schemas.openxmlformats.org/officeDocument/2006/relationships/slide" Target="/ppt/slides/slide5.xml" Id="Ra389825c2781461d" /><Relationship Type="http://schemas.openxmlformats.org/officeDocument/2006/relationships/slide" Target="/ppt/slides/slide6.xml" Id="R60d2cf0eba2f41f0" /><Relationship Type="http://schemas.openxmlformats.org/officeDocument/2006/relationships/slide" Target="/ppt/slides/slide7.xml" Id="R8ff10617b15f41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d4cd042a2d45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afb1bcf22435f" /><Relationship Type="http://schemas.openxmlformats.org/officeDocument/2006/relationships/theme" Target="/ppt/slideMasters/theme/theme1.xml" Id="Rd0f25835051c41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1afb1bcf2243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00becd18941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48f313b8240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c5fed0a9647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b1bd973434a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7692119b94e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42819653945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69885558341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TJUVHOLMEN VENTURES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VENTURES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15 945 555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33 985 296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38 269 594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RØIL KRISTOFFER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ICT GROUP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GROUP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Inkognitogata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915 678 246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VENTURES AS</a:t>
            </a:r>
          </a:p>
        </p:txBody>
      </p:sp>
    </p:spTree>
  </p:cSld>
  <p:clrMapOvr>
    <a:masterClrMapping xmlns:a="http://schemas.openxmlformats.org/drawingml/2006/main"/>
  </p:clrMapOvr>
</p:sld>
</file>