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d3a048c51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6a9a67a0144dc"/>
  </p:sldMasterIdLst>
  <p:sldIdLst>
    <p:sldId xmlns:r="http://schemas.openxmlformats.org/officeDocument/2006/relationships" id="256" r:id="R37aac5df676e428e"/>
    <p:sldId xmlns:r="http://schemas.openxmlformats.org/officeDocument/2006/relationships" id="257" r:id="R779f6153c24c4825"/>
    <p:sldId xmlns:r="http://schemas.openxmlformats.org/officeDocument/2006/relationships" id="258" r:id="R9e091ef109e04a5a"/>
    <p:sldId xmlns:r="http://schemas.openxmlformats.org/officeDocument/2006/relationships" id="259" r:id="R77fe249492f24145"/>
    <p:sldId xmlns:r="http://schemas.openxmlformats.org/officeDocument/2006/relationships" id="260" r:id="Rd14f4e5bd9d64b6e"/>
    <p:sldId xmlns:r="http://schemas.openxmlformats.org/officeDocument/2006/relationships" id="261" r:id="Rc0c8b74c330947f6"/>
    <p:sldId xmlns:r="http://schemas.openxmlformats.org/officeDocument/2006/relationships" id="262" r:id="Rd048e83ef2a0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6a9a67a0144dc" /><Relationship Type="http://schemas.openxmlformats.org/officeDocument/2006/relationships/slide" Target="/ppt/slides/slide1.xml" Id="R37aac5df676e428e" /><Relationship Type="http://schemas.openxmlformats.org/officeDocument/2006/relationships/slide" Target="/ppt/slides/slide2.xml" Id="R779f6153c24c4825" /><Relationship Type="http://schemas.openxmlformats.org/officeDocument/2006/relationships/slide" Target="/ppt/slides/slide3.xml" Id="R9e091ef109e04a5a" /><Relationship Type="http://schemas.openxmlformats.org/officeDocument/2006/relationships/slide" Target="/ppt/slides/slide4.xml" Id="R77fe249492f24145" /><Relationship Type="http://schemas.openxmlformats.org/officeDocument/2006/relationships/slide" Target="/ppt/slides/slide5.xml" Id="Rd14f4e5bd9d64b6e" /><Relationship Type="http://schemas.openxmlformats.org/officeDocument/2006/relationships/slide" Target="/ppt/slides/slide6.xml" Id="Rc0c8b74c330947f6" /><Relationship Type="http://schemas.openxmlformats.org/officeDocument/2006/relationships/slide" Target="/ppt/slides/slide7.xml" Id="Rd048e83ef2a0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74e4ae720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80239c14441e" /><Relationship Type="http://schemas.openxmlformats.org/officeDocument/2006/relationships/theme" Target="/ppt/slideMasters/theme/theme1.xml" Id="R7abf52f94606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380239c14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fed04f08a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a3f31ddeb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00eeff734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b1fb64b6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8b56a272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2e0e199f1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0d41ce81d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ESPEVOLD SIGBJØRN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SIGVE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