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509744378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358b6af3b4d72"/>
  </p:sldMasterIdLst>
  <p:sldIdLst>
    <p:sldId xmlns:r="http://schemas.openxmlformats.org/officeDocument/2006/relationships" id="256" r:id="R6f8a9149a51145ee"/>
    <p:sldId xmlns:r="http://schemas.openxmlformats.org/officeDocument/2006/relationships" id="257" r:id="Rf057e88fe156453d"/>
    <p:sldId xmlns:r="http://schemas.openxmlformats.org/officeDocument/2006/relationships" id="258" r:id="R5b930a3a632948c0"/>
    <p:sldId xmlns:r="http://schemas.openxmlformats.org/officeDocument/2006/relationships" id="259" r:id="Rbbcb900a49764fcb"/>
    <p:sldId xmlns:r="http://schemas.openxmlformats.org/officeDocument/2006/relationships" id="260" r:id="R9320bbfef62d4ac5"/>
    <p:sldId xmlns:r="http://schemas.openxmlformats.org/officeDocument/2006/relationships" id="261" r:id="Ra5d9646d940e43c1"/>
    <p:sldId xmlns:r="http://schemas.openxmlformats.org/officeDocument/2006/relationships" id="262" r:id="R0b57056b55c1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358b6af3b4d72" /><Relationship Type="http://schemas.openxmlformats.org/officeDocument/2006/relationships/slide" Target="/ppt/slides/slide1.xml" Id="R6f8a9149a51145ee" /><Relationship Type="http://schemas.openxmlformats.org/officeDocument/2006/relationships/slide" Target="/ppt/slides/slide2.xml" Id="Rf057e88fe156453d" /><Relationship Type="http://schemas.openxmlformats.org/officeDocument/2006/relationships/slide" Target="/ppt/slides/slide3.xml" Id="R5b930a3a632948c0" /><Relationship Type="http://schemas.openxmlformats.org/officeDocument/2006/relationships/slide" Target="/ppt/slides/slide4.xml" Id="Rbbcb900a49764fcb" /><Relationship Type="http://schemas.openxmlformats.org/officeDocument/2006/relationships/slide" Target="/ppt/slides/slide5.xml" Id="R9320bbfef62d4ac5" /><Relationship Type="http://schemas.openxmlformats.org/officeDocument/2006/relationships/slide" Target="/ppt/slides/slide6.xml" Id="Ra5d9646d940e43c1" /><Relationship Type="http://schemas.openxmlformats.org/officeDocument/2006/relationships/slide" Target="/ppt/slides/slide7.xml" Id="R0b57056b55c1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b17827823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3a963a244127" /><Relationship Type="http://schemas.openxmlformats.org/officeDocument/2006/relationships/theme" Target="/ppt/slideMasters/theme/theme1.xml" Id="Ra55cee57909d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53a963a24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9787ff37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4bbe416b9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2cebf035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c403d01fd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a0b867a541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e799703d6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d43200c22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