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f2b293dbe04d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246c5296f64b0a"/>
  </p:sldMasterIdLst>
  <p:sldIdLst>
    <p:sldId xmlns:r="http://schemas.openxmlformats.org/officeDocument/2006/relationships" id="256" r:id="R9a0470e6807445fb"/>
    <p:sldId xmlns:r="http://schemas.openxmlformats.org/officeDocument/2006/relationships" id="257" r:id="R87cac71e9398422c"/>
    <p:sldId xmlns:r="http://schemas.openxmlformats.org/officeDocument/2006/relationships" id="258" r:id="R181e30af427f4ff3"/>
    <p:sldId xmlns:r="http://schemas.openxmlformats.org/officeDocument/2006/relationships" id="259" r:id="R93f1ab55cb764e8c"/>
    <p:sldId xmlns:r="http://schemas.openxmlformats.org/officeDocument/2006/relationships" id="260" r:id="R7ad7182b65d746d8"/>
    <p:sldId xmlns:r="http://schemas.openxmlformats.org/officeDocument/2006/relationships" id="261" r:id="R6e60cecda7b045bc"/>
    <p:sldId xmlns:r="http://schemas.openxmlformats.org/officeDocument/2006/relationships" id="262" r:id="Rf8aa0d0a047e4a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246c5296f64b0a" /><Relationship Type="http://schemas.openxmlformats.org/officeDocument/2006/relationships/slide" Target="/ppt/slides/slide1.xml" Id="R9a0470e6807445fb" /><Relationship Type="http://schemas.openxmlformats.org/officeDocument/2006/relationships/slide" Target="/ppt/slides/slide2.xml" Id="R87cac71e9398422c" /><Relationship Type="http://schemas.openxmlformats.org/officeDocument/2006/relationships/slide" Target="/ppt/slides/slide3.xml" Id="R181e30af427f4ff3" /><Relationship Type="http://schemas.openxmlformats.org/officeDocument/2006/relationships/slide" Target="/ppt/slides/slide4.xml" Id="R93f1ab55cb764e8c" /><Relationship Type="http://schemas.openxmlformats.org/officeDocument/2006/relationships/slide" Target="/ppt/slides/slide5.xml" Id="R7ad7182b65d746d8" /><Relationship Type="http://schemas.openxmlformats.org/officeDocument/2006/relationships/slide" Target="/ppt/slides/slide6.xml" Id="R6e60cecda7b045bc" /><Relationship Type="http://schemas.openxmlformats.org/officeDocument/2006/relationships/slide" Target="/ppt/slides/slide7.xml" Id="Rf8aa0d0a047e4a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67d05e2a9a46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a5bb89a7b433f" /><Relationship Type="http://schemas.openxmlformats.org/officeDocument/2006/relationships/theme" Target="/ppt/slideMasters/theme/theme1.xml" Id="R38c82c8de7e24a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0a5bb89a7b43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9bfe9567e45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ae9436d2a46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a63425b6040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72c63543a43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7f9035e1143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6c35f912a49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2048c3a3942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VALUE GROUP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21 896 868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−20 632 899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−20 211 030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123 526 898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852 652 538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24SEVEN OFFICE ACCOUNTING HOLDING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EIDAGUN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ERGO FINANS AS  –  13,4 %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DRÅB HOLDING AS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HARAMBEE CONSULTING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915 612 792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