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e34e088cdb41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d92be03a34c71"/>
  </p:sldMasterIdLst>
  <p:sldIdLst>
    <p:sldId xmlns:r="http://schemas.openxmlformats.org/officeDocument/2006/relationships" id="256" r:id="R201d871db1204a54"/>
    <p:sldId xmlns:r="http://schemas.openxmlformats.org/officeDocument/2006/relationships" id="257" r:id="R2f28ed96e84f472b"/>
    <p:sldId xmlns:r="http://schemas.openxmlformats.org/officeDocument/2006/relationships" id="258" r:id="R9a03fd7f658d477a"/>
    <p:sldId xmlns:r="http://schemas.openxmlformats.org/officeDocument/2006/relationships" id="259" r:id="R12e7a957263941ad"/>
    <p:sldId xmlns:r="http://schemas.openxmlformats.org/officeDocument/2006/relationships" id="260" r:id="Rbc26d4b27dd44f91"/>
    <p:sldId xmlns:r="http://schemas.openxmlformats.org/officeDocument/2006/relationships" id="261" r:id="R801e179325b84187"/>
    <p:sldId xmlns:r="http://schemas.openxmlformats.org/officeDocument/2006/relationships" id="262" r:id="Rf1908dea254c42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d92be03a34c71" /><Relationship Type="http://schemas.openxmlformats.org/officeDocument/2006/relationships/slide" Target="/ppt/slides/slide1.xml" Id="R201d871db1204a54" /><Relationship Type="http://schemas.openxmlformats.org/officeDocument/2006/relationships/slide" Target="/ppt/slides/slide2.xml" Id="R2f28ed96e84f472b" /><Relationship Type="http://schemas.openxmlformats.org/officeDocument/2006/relationships/slide" Target="/ppt/slides/slide3.xml" Id="R9a03fd7f658d477a" /><Relationship Type="http://schemas.openxmlformats.org/officeDocument/2006/relationships/slide" Target="/ppt/slides/slide4.xml" Id="R12e7a957263941ad" /><Relationship Type="http://schemas.openxmlformats.org/officeDocument/2006/relationships/slide" Target="/ppt/slides/slide5.xml" Id="Rbc26d4b27dd44f91" /><Relationship Type="http://schemas.openxmlformats.org/officeDocument/2006/relationships/slide" Target="/ppt/slides/slide6.xml" Id="R801e179325b84187" /><Relationship Type="http://schemas.openxmlformats.org/officeDocument/2006/relationships/slide" Target="/ppt/slides/slide7.xml" Id="Rf1908dea254c42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d4d0ae2ae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0010039c34b49" /><Relationship Type="http://schemas.openxmlformats.org/officeDocument/2006/relationships/theme" Target="/ppt/slideMasters/theme/theme1.xml" Id="R21d61c0990db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0010039c34b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8e03e59c749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6fc3d5fa7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5eee62673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06db8874342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12936b44e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2cb11798f4b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c6a73744f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159 220 000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59,0 %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 –  41,0 %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 Margrittsv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