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c575e694347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d1228a90e4a61"/>
  </p:sldMasterIdLst>
  <p:sldIdLst>
    <p:sldId xmlns:r="http://schemas.openxmlformats.org/officeDocument/2006/relationships" id="256" r:id="R5f0dfe5fa4454570"/>
    <p:sldId xmlns:r="http://schemas.openxmlformats.org/officeDocument/2006/relationships" id="257" r:id="R2f7b6c23f23349f4"/>
    <p:sldId xmlns:r="http://schemas.openxmlformats.org/officeDocument/2006/relationships" id="258" r:id="R9d45d46d27694e70"/>
    <p:sldId xmlns:r="http://schemas.openxmlformats.org/officeDocument/2006/relationships" id="259" r:id="R2affbc40d2bf4abb"/>
    <p:sldId xmlns:r="http://schemas.openxmlformats.org/officeDocument/2006/relationships" id="260" r:id="R8c73190ce6bc44f6"/>
    <p:sldId xmlns:r="http://schemas.openxmlformats.org/officeDocument/2006/relationships" id="261" r:id="R552891621e864adc"/>
    <p:sldId xmlns:r="http://schemas.openxmlformats.org/officeDocument/2006/relationships" id="262" r:id="R8e5149b8efd741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d1228a90e4a61" /><Relationship Type="http://schemas.openxmlformats.org/officeDocument/2006/relationships/slide" Target="/ppt/slides/slide1.xml" Id="R5f0dfe5fa4454570" /><Relationship Type="http://schemas.openxmlformats.org/officeDocument/2006/relationships/slide" Target="/ppt/slides/slide2.xml" Id="R2f7b6c23f23349f4" /><Relationship Type="http://schemas.openxmlformats.org/officeDocument/2006/relationships/slide" Target="/ppt/slides/slide3.xml" Id="R9d45d46d27694e70" /><Relationship Type="http://schemas.openxmlformats.org/officeDocument/2006/relationships/slide" Target="/ppt/slides/slide4.xml" Id="R2affbc40d2bf4abb" /><Relationship Type="http://schemas.openxmlformats.org/officeDocument/2006/relationships/slide" Target="/ppt/slides/slide5.xml" Id="R8c73190ce6bc44f6" /><Relationship Type="http://schemas.openxmlformats.org/officeDocument/2006/relationships/slide" Target="/ppt/slides/slide6.xml" Id="R552891621e864adc" /><Relationship Type="http://schemas.openxmlformats.org/officeDocument/2006/relationships/slide" Target="/ppt/slides/slide7.xml" Id="R8e5149b8efd741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48ec6c1be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76be1fd141bf" /><Relationship Type="http://schemas.openxmlformats.org/officeDocument/2006/relationships/theme" Target="/ppt/slideMasters/theme/theme1.xml" Id="Rb8463556aabd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376be1fd1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e31d269cf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b75627ef1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1c3b44517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56e3f64c0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187e86ed6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14b1a19da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d5a2e0495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ZONESTAR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−348 435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54 397 485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FARESTVEIT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Lunavegen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915 583 318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