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1b8b0ad74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53e5ae6fc49b8"/>
  </p:sldMasterIdLst>
  <p:sldIdLst>
    <p:sldId xmlns:r="http://schemas.openxmlformats.org/officeDocument/2006/relationships" id="256" r:id="R0f12bfc13f264923"/>
    <p:sldId xmlns:r="http://schemas.openxmlformats.org/officeDocument/2006/relationships" id="257" r:id="Rf7bb510ceb6f4949"/>
    <p:sldId xmlns:r="http://schemas.openxmlformats.org/officeDocument/2006/relationships" id="258" r:id="R0fd2808611bc4614"/>
    <p:sldId xmlns:r="http://schemas.openxmlformats.org/officeDocument/2006/relationships" id="259" r:id="R0bb7de2b537e4b26"/>
    <p:sldId xmlns:r="http://schemas.openxmlformats.org/officeDocument/2006/relationships" id="260" r:id="Rcd223102862e40a5"/>
    <p:sldId xmlns:r="http://schemas.openxmlformats.org/officeDocument/2006/relationships" id="261" r:id="Rb0be4905bbcf4686"/>
    <p:sldId xmlns:r="http://schemas.openxmlformats.org/officeDocument/2006/relationships" id="262" r:id="R19ee02d456c9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53e5ae6fc49b8" /><Relationship Type="http://schemas.openxmlformats.org/officeDocument/2006/relationships/slide" Target="/ppt/slides/slide1.xml" Id="R0f12bfc13f264923" /><Relationship Type="http://schemas.openxmlformats.org/officeDocument/2006/relationships/slide" Target="/ppt/slides/slide2.xml" Id="Rf7bb510ceb6f4949" /><Relationship Type="http://schemas.openxmlformats.org/officeDocument/2006/relationships/slide" Target="/ppt/slides/slide3.xml" Id="R0fd2808611bc4614" /><Relationship Type="http://schemas.openxmlformats.org/officeDocument/2006/relationships/slide" Target="/ppt/slides/slide4.xml" Id="R0bb7de2b537e4b26" /><Relationship Type="http://schemas.openxmlformats.org/officeDocument/2006/relationships/slide" Target="/ppt/slides/slide5.xml" Id="Rcd223102862e40a5" /><Relationship Type="http://schemas.openxmlformats.org/officeDocument/2006/relationships/slide" Target="/ppt/slides/slide6.xml" Id="Rb0be4905bbcf4686" /><Relationship Type="http://schemas.openxmlformats.org/officeDocument/2006/relationships/slide" Target="/ppt/slides/slide7.xml" Id="R19ee02d456c9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73ef06d9c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2abfbd3e4828" /><Relationship Type="http://schemas.openxmlformats.org/officeDocument/2006/relationships/theme" Target="/ppt/slideMasters/theme/theme1.xml" Id="R5bcea53d78ed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02abfbd3e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f230ac97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8b8eadce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f2164e07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6defe7e5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7ab49eec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e984b846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41593241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