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5a566b3f645442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26b73b723934262"/>
  </p:sldMasterIdLst>
  <p:sldIdLst>
    <p:sldId xmlns:r="http://schemas.openxmlformats.org/officeDocument/2006/relationships" id="256" r:id="R82e8772dc9fd47c8"/>
    <p:sldId xmlns:r="http://schemas.openxmlformats.org/officeDocument/2006/relationships" id="257" r:id="Rac350ea2ecee48ad"/>
    <p:sldId xmlns:r="http://schemas.openxmlformats.org/officeDocument/2006/relationships" id="258" r:id="R9b1933bda64c4d4e"/>
    <p:sldId xmlns:r="http://schemas.openxmlformats.org/officeDocument/2006/relationships" id="259" r:id="R54c6b65378eb4438"/>
    <p:sldId xmlns:r="http://schemas.openxmlformats.org/officeDocument/2006/relationships" id="260" r:id="R8d17859c6e304289"/>
    <p:sldId xmlns:r="http://schemas.openxmlformats.org/officeDocument/2006/relationships" id="261" r:id="R1ab0cbb38bb54ec8"/>
    <p:sldId xmlns:r="http://schemas.openxmlformats.org/officeDocument/2006/relationships" id="262" r:id="Rde619e0f80f5449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6b73b723934262" /><Relationship Type="http://schemas.openxmlformats.org/officeDocument/2006/relationships/slide" Target="/ppt/slides/slide1.xml" Id="R82e8772dc9fd47c8" /><Relationship Type="http://schemas.openxmlformats.org/officeDocument/2006/relationships/slide" Target="/ppt/slides/slide2.xml" Id="Rac350ea2ecee48ad" /><Relationship Type="http://schemas.openxmlformats.org/officeDocument/2006/relationships/slide" Target="/ppt/slides/slide3.xml" Id="R9b1933bda64c4d4e" /><Relationship Type="http://schemas.openxmlformats.org/officeDocument/2006/relationships/slide" Target="/ppt/slides/slide4.xml" Id="R54c6b65378eb4438" /><Relationship Type="http://schemas.openxmlformats.org/officeDocument/2006/relationships/slide" Target="/ppt/slides/slide5.xml" Id="R8d17859c6e304289" /><Relationship Type="http://schemas.openxmlformats.org/officeDocument/2006/relationships/slide" Target="/ppt/slides/slide6.xml" Id="R1ab0cbb38bb54ec8" /><Relationship Type="http://schemas.openxmlformats.org/officeDocument/2006/relationships/slide" Target="/ppt/slides/slide7.xml" Id="Rde619e0f80f5449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ef12eaa5a449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e44e765ae7480c" /><Relationship Type="http://schemas.openxmlformats.org/officeDocument/2006/relationships/theme" Target="/ppt/slideMasters/theme/theme1.xml" Id="R2a085f0c94ed40c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0e44e765ae7480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9834797cc3410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e0fb55979d484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41202a4834477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59fdd48b69469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17e3f87ca0405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01ea2ed18c4fb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ca84233d664c8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FARVATN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FARVATN CAPITAL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6 326 931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−18 796 342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1 423 401 884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2 179 876 088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2 310 219 407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FARVATN AS  –  92,0 %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FARVATN MEDINVESTERING 1 AS  –  8,0 %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Hilles gate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5008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99 87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915 550 975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