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f7b004f5e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a582dc71c44f1"/>
  </p:sldMasterIdLst>
  <p:sldIdLst>
    <p:sldId xmlns:r="http://schemas.openxmlformats.org/officeDocument/2006/relationships" id="256" r:id="R5c17f6ddc5f2443e"/>
    <p:sldId xmlns:r="http://schemas.openxmlformats.org/officeDocument/2006/relationships" id="257" r:id="Reedc78c5d50a412f"/>
    <p:sldId xmlns:r="http://schemas.openxmlformats.org/officeDocument/2006/relationships" id="258" r:id="R8d2a5417f36b4ca0"/>
    <p:sldId xmlns:r="http://schemas.openxmlformats.org/officeDocument/2006/relationships" id="259" r:id="R2086569e929d4fdd"/>
    <p:sldId xmlns:r="http://schemas.openxmlformats.org/officeDocument/2006/relationships" id="260" r:id="Rafd416540f85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a582dc71c44f1" /><Relationship Type="http://schemas.openxmlformats.org/officeDocument/2006/relationships/slide" Target="/ppt/slides/slide1.xml" Id="R5c17f6ddc5f2443e" /><Relationship Type="http://schemas.openxmlformats.org/officeDocument/2006/relationships/slide" Target="/ppt/slides/slide2.xml" Id="Reedc78c5d50a412f" /><Relationship Type="http://schemas.openxmlformats.org/officeDocument/2006/relationships/slide" Target="/ppt/slides/slide3.xml" Id="R8d2a5417f36b4ca0" /><Relationship Type="http://schemas.openxmlformats.org/officeDocument/2006/relationships/slide" Target="/ppt/slides/slide4.xml" Id="R2086569e929d4fdd" /><Relationship Type="http://schemas.openxmlformats.org/officeDocument/2006/relationships/slide" Target="/ppt/slides/slide5.xml" Id="Rafd416540f85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62af02c50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893405ab421c" /><Relationship Type="http://schemas.openxmlformats.org/officeDocument/2006/relationships/theme" Target="/ppt/slideMasters/theme/theme1.xml" Id="R920bc34a516f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b893405ab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460ef2d8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4aa7125f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4a4bc128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9d6043b3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dcd91806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