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1b2b2a6ccf41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14843a46f54c51"/>
  </p:sldMasterIdLst>
  <p:sldIdLst>
    <p:sldId xmlns:r="http://schemas.openxmlformats.org/officeDocument/2006/relationships" id="256" r:id="Rfd8d2a0a70d5409c"/>
    <p:sldId xmlns:r="http://schemas.openxmlformats.org/officeDocument/2006/relationships" id="257" r:id="R67c3ec36bf9e4d66"/>
    <p:sldId xmlns:r="http://schemas.openxmlformats.org/officeDocument/2006/relationships" id="258" r:id="R0087bb4709834844"/>
    <p:sldId xmlns:r="http://schemas.openxmlformats.org/officeDocument/2006/relationships" id="259" r:id="R5d7c113923974575"/>
    <p:sldId xmlns:r="http://schemas.openxmlformats.org/officeDocument/2006/relationships" id="260" r:id="Rd91b08d338834d9f"/>
    <p:sldId xmlns:r="http://schemas.openxmlformats.org/officeDocument/2006/relationships" id="261" r:id="R6da2a32cd50748a9"/>
    <p:sldId xmlns:r="http://schemas.openxmlformats.org/officeDocument/2006/relationships" id="262" r:id="R7ac6c410fe2445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14843a46f54c51" /><Relationship Type="http://schemas.openxmlformats.org/officeDocument/2006/relationships/slide" Target="/ppt/slides/slide1.xml" Id="Rfd8d2a0a70d5409c" /><Relationship Type="http://schemas.openxmlformats.org/officeDocument/2006/relationships/slide" Target="/ppt/slides/slide2.xml" Id="R67c3ec36bf9e4d66" /><Relationship Type="http://schemas.openxmlformats.org/officeDocument/2006/relationships/slide" Target="/ppt/slides/slide3.xml" Id="R0087bb4709834844" /><Relationship Type="http://schemas.openxmlformats.org/officeDocument/2006/relationships/slide" Target="/ppt/slides/slide4.xml" Id="R5d7c113923974575" /><Relationship Type="http://schemas.openxmlformats.org/officeDocument/2006/relationships/slide" Target="/ppt/slides/slide5.xml" Id="Rd91b08d338834d9f" /><Relationship Type="http://schemas.openxmlformats.org/officeDocument/2006/relationships/slide" Target="/ppt/slides/slide6.xml" Id="R6da2a32cd50748a9" /><Relationship Type="http://schemas.openxmlformats.org/officeDocument/2006/relationships/slide" Target="/ppt/slides/slide7.xml" Id="R7ac6c410fe2445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3518a18034f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ab80f482846ca" /><Relationship Type="http://schemas.openxmlformats.org/officeDocument/2006/relationships/theme" Target="/ppt/slideMasters/theme/theme1.xml" Id="R3fb8e2670cbf4a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4ab80f482846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4231811ae4a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b9c052b374b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c77b655b547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b178c52bc48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83775ee8c4e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7a4a43d184f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aeb7d59ef47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NORINSPECT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NORINSPECT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NORINSPECT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NORINSPECT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NORINSPECT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NORINSPECT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213 115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−224 232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3 053 663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54 442 279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54 596 398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NORINSPECT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 LUNDSTRØM ERVIK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NORINSPECT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Birkedalsveien 24A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4640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glenn.ervik@norinspect.no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www.norinspect.no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915 427 405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NORINSPECT AS</a:t>
            </a:r>
          </a:p>
        </p:txBody>
      </p:sp>
    </p:spTree>
  </p:cSld>
  <p:clrMapOvr>
    <a:masterClrMapping xmlns:a="http://schemas.openxmlformats.org/drawingml/2006/main"/>
  </p:clrMapOvr>
</p:sld>
</file>