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508c1f2db4f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e8938ed1743bf"/>
  </p:sldMasterIdLst>
  <p:sldIdLst>
    <p:sldId xmlns:r="http://schemas.openxmlformats.org/officeDocument/2006/relationships" id="256" r:id="R6bdc0513a7c246e2"/>
    <p:sldId xmlns:r="http://schemas.openxmlformats.org/officeDocument/2006/relationships" id="257" r:id="R5cbd10930fc04ead"/>
    <p:sldId xmlns:r="http://schemas.openxmlformats.org/officeDocument/2006/relationships" id="258" r:id="Rbc16b04c91c2488b"/>
    <p:sldId xmlns:r="http://schemas.openxmlformats.org/officeDocument/2006/relationships" id="259" r:id="R38480eb1936a4d4e"/>
    <p:sldId xmlns:r="http://schemas.openxmlformats.org/officeDocument/2006/relationships" id="260" r:id="R2ec94d0e46944f6a"/>
    <p:sldId xmlns:r="http://schemas.openxmlformats.org/officeDocument/2006/relationships" id="261" r:id="Rbfdab0e62d094ed0"/>
    <p:sldId xmlns:r="http://schemas.openxmlformats.org/officeDocument/2006/relationships" id="262" r:id="Rc1028fcce2e44f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e8938ed1743bf" /><Relationship Type="http://schemas.openxmlformats.org/officeDocument/2006/relationships/slide" Target="/ppt/slides/slide1.xml" Id="R6bdc0513a7c246e2" /><Relationship Type="http://schemas.openxmlformats.org/officeDocument/2006/relationships/slide" Target="/ppt/slides/slide2.xml" Id="R5cbd10930fc04ead" /><Relationship Type="http://schemas.openxmlformats.org/officeDocument/2006/relationships/slide" Target="/ppt/slides/slide3.xml" Id="Rbc16b04c91c2488b" /><Relationship Type="http://schemas.openxmlformats.org/officeDocument/2006/relationships/slide" Target="/ppt/slides/slide4.xml" Id="R38480eb1936a4d4e" /><Relationship Type="http://schemas.openxmlformats.org/officeDocument/2006/relationships/slide" Target="/ppt/slides/slide5.xml" Id="R2ec94d0e46944f6a" /><Relationship Type="http://schemas.openxmlformats.org/officeDocument/2006/relationships/slide" Target="/ppt/slides/slide6.xml" Id="Rbfdab0e62d094ed0" /><Relationship Type="http://schemas.openxmlformats.org/officeDocument/2006/relationships/slide" Target="/ppt/slides/slide7.xml" Id="Rc1028fcce2e44f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7f7aa5fca43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d6769384f4552" /><Relationship Type="http://schemas.openxmlformats.org/officeDocument/2006/relationships/theme" Target="/ppt/slideMasters/theme/theme1.xml" Id="Rfdcc40c952294b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d6769384f45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2856a450d4b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4517b936d40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89bcb5ddc4f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89355386f4e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f20fd20c240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54b5329834c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3f6bbf8a4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CKR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CKR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−118 254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374 346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KIESLER RØNNING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CHRISTIN WANG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post@ckr.no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www.ckr.no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915 411 630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