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4308cfe00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73839c9cf4d6e"/>
  </p:sldMasterIdLst>
  <p:sldIdLst>
    <p:sldId xmlns:r="http://schemas.openxmlformats.org/officeDocument/2006/relationships" id="256" r:id="R249588d72b29408e"/>
    <p:sldId xmlns:r="http://schemas.openxmlformats.org/officeDocument/2006/relationships" id="257" r:id="Rfbfa154a73b44f0b"/>
    <p:sldId xmlns:r="http://schemas.openxmlformats.org/officeDocument/2006/relationships" id="258" r:id="R46d39e1593f84616"/>
    <p:sldId xmlns:r="http://schemas.openxmlformats.org/officeDocument/2006/relationships" id="259" r:id="R586ad2e16f28452f"/>
    <p:sldId xmlns:r="http://schemas.openxmlformats.org/officeDocument/2006/relationships" id="260" r:id="R3b14cdf334784241"/>
    <p:sldId xmlns:r="http://schemas.openxmlformats.org/officeDocument/2006/relationships" id="261" r:id="R4233411b2c6f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3839c9cf4d6e" /><Relationship Type="http://schemas.openxmlformats.org/officeDocument/2006/relationships/slide" Target="/ppt/slides/slide1.xml" Id="R249588d72b29408e" /><Relationship Type="http://schemas.openxmlformats.org/officeDocument/2006/relationships/slide" Target="/ppt/slides/slide2.xml" Id="Rfbfa154a73b44f0b" /><Relationship Type="http://schemas.openxmlformats.org/officeDocument/2006/relationships/slide" Target="/ppt/slides/slide3.xml" Id="R46d39e1593f84616" /><Relationship Type="http://schemas.openxmlformats.org/officeDocument/2006/relationships/slide" Target="/ppt/slides/slide4.xml" Id="R586ad2e16f28452f" /><Relationship Type="http://schemas.openxmlformats.org/officeDocument/2006/relationships/slide" Target="/ppt/slides/slide5.xml" Id="R3b14cdf334784241" /><Relationship Type="http://schemas.openxmlformats.org/officeDocument/2006/relationships/slide" Target="/ppt/slides/slide6.xml" Id="R4233411b2c6f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9a03a2c43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53df510043de" /><Relationship Type="http://schemas.openxmlformats.org/officeDocument/2006/relationships/theme" Target="/ppt/slideMasters/theme/theme1.xml" Id="R10ec90f46902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453df5100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045daaa19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aaa8f137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8a3acd9c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10da4cd4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e4db2b98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c386dd79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