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e4ef7e6b5a44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3d5fe525b44e3f"/>
  </p:sldMasterIdLst>
  <p:sldIdLst>
    <p:sldId xmlns:r="http://schemas.openxmlformats.org/officeDocument/2006/relationships" id="256" r:id="R51db2352fded457b"/>
    <p:sldId xmlns:r="http://schemas.openxmlformats.org/officeDocument/2006/relationships" id="257" r:id="Ra470fc86eaf24c21"/>
    <p:sldId xmlns:r="http://schemas.openxmlformats.org/officeDocument/2006/relationships" id="258" r:id="R43d5cd9a22b24f75"/>
    <p:sldId xmlns:r="http://schemas.openxmlformats.org/officeDocument/2006/relationships" id="259" r:id="R01c5733444384e34"/>
    <p:sldId xmlns:r="http://schemas.openxmlformats.org/officeDocument/2006/relationships" id="260" r:id="Rc300f3aa12dd4045"/>
    <p:sldId xmlns:r="http://schemas.openxmlformats.org/officeDocument/2006/relationships" id="261" r:id="R2f63831ef4bf4d99"/>
    <p:sldId xmlns:r="http://schemas.openxmlformats.org/officeDocument/2006/relationships" id="262" r:id="Re9e63ffda6e34a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d5fe525b44e3f" /><Relationship Type="http://schemas.openxmlformats.org/officeDocument/2006/relationships/slide" Target="/ppt/slides/slide1.xml" Id="R51db2352fded457b" /><Relationship Type="http://schemas.openxmlformats.org/officeDocument/2006/relationships/slide" Target="/ppt/slides/slide2.xml" Id="Ra470fc86eaf24c21" /><Relationship Type="http://schemas.openxmlformats.org/officeDocument/2006/relationships/slide" Target="/ppt/slides/slide3.xml" Id="R43d5cd9a22b24f75" /><Relationship Type="http://schemas.openxmlformats.org/officeDocument/2006/relationships/slide" Target="/ppt/slides/slide4.xml" Id="R01c5733444384e34" /><Relationship Type="http://schemas.openxmlformats.org/officeDocument/2006/relationships/slide" Target="/ppt/slides/slide5.xml" Id="Rc300f3aa12dd4045" /><Relationship Type="http://schemas.openxmlformats.org/officeDocument/2006/relationships/slide" Target="/ppt/slides/slide6.xml" Id="R2f63831ef4bf4d99" /><Relationship Type="http://schemas.openxmlformats.org/officeDocument/2006/relationships/slide" Target="/ppt/slides/slide7.xml" Id="Re9e63ffda6e34a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2885cc86c41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bcb9e75684748" /><Relationship Type="http://schemas.openxmlformats.org/officeDocument/2006/relationships/theme" Target="/ppt/slideMasters/theme/theme1.xml" Id="Rd2ad0bc6a96441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abcb9e756847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82cd6a7bc4f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4191422c847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b812ea0494e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9d51d807f45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77f714bef4c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e8436ce9b45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685fc807f45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ELIASSEN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13 164 916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3 178 249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2 515 347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6 395 273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ELIASSEN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khe@eaudit.no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915 380 875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