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f3d0b0e36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07f0e1c70a4083"/>
  </p:sldMasterIdLst>
  <p:sldIdLst>
    <p:sldId xmlns:r="http://schemas.openxmlformats.org/officeDocument/2006/relationships" id="256" r:id="Rd4e57dc8cd6d4322"/>
    <p:sldId xmlns:r="http://schemas.openxmlformats.org/officeDocument/2006/relationships" id="257" r:id="R2f4c9b66e5db4804"/>
    <p:sldId xmlns:r="http://schemas.openxmlformats.org/officeDocument/2006/relationships" id="258" r:id="R153cb469b4d84f5c"/>
    <p:sldId xmlns:r="http://schemas.openxmlformats.org/officeDocument/2006/relationships" id="259" r:id="Rb4ebc3066e354a42"/>
    <p:sldId xmlns:r="http://schemas.openxmlformats.org/officeDocument/2006/relationships" id="260" r:id="R27682955ae6c475d"/>
    <p:sldId xmlns:r="http://schemas.openxmlformats.org/officeDocument/2006/relationships" id="261" r:id="Rb4e8ac2c01c9423f"/>
    <p:sldId xmlns:r="http://schemas.openxmlformats.org/officeDocument/2006/relationships" id="262" r:id="Rdb4ae7134bca4c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7f0e1c70a4083" /><Relationship Type="http://schemas.openxmlformats.org/officeDocument/2006/relationships/slide" Target="/ppt/slides/slide1.xml" Id="Rd4e57dc8cd6d4322" /><Relationship Type="http://schemas.openxmlformats.org/officeDocument/2006/relationships/slide" Target="/ppt/slides/slide2.xml" Id="R2f4c9b66e5db4804" /><Relationship Type="http://schemas.openxmlformats.org/officeDocument/2006/relationships/slide" Target="/ppt/slides/slide3.xml" Id="R153cb469b4d84f5c" /><Relationship Type="http://schemas.openxmlformats.org/officeDocument/2006/relationships/slide" Target="/ppt/slides/slide4.xml" Id="Rb4ebc3066e354a42" /><Relationship Type="http://schemas.openxmlformats.org/officeDocument/2006/relationships/slide" Target="/ppt/slides/slide5.xml" Id="R27682955ae6c475d" /><Relationship Type="http://schemas.openxmlformats.org/officeDocument/2006/relationships/slide" Target="/ppt/slides/slide6.xml" Id="Rb4e8ac2c01c9423f" /><Relationship Type="http://schemas.openxmlformats.org/officeDocument/2006/relationships/slide" Target="/ppt/slides/slide7.xml" Id="Rdb4ae7134bca4c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4d58030b7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11e9040f4b4f" /><Relationship Type="http://schemas.openxmlformats.org/officeDocument/2006/relationships/theme" Target="/ppt/slideMasters/theme/theme1.xml" Id="R2dc886ff3cb54f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5d11e9040f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741ad51ab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bfbb76f28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e9ee73ab1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19c5a18984d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37c59653c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01921098e4a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dbbc8dc4c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TECHAL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TECHAL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19 533 703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23 260 957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26 315 536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VELTA AA LJOSLAND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915 313 647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TECHAL AS</a:t>
            </a:r>
          </a:p>
        </p:txBody>
      </p:sp>
    </p:spTree>
  </p:cSld>
  <p:clrMapOvr>
    <a:masterClrMapping xmlns:a="http://schemas.openxmlformats.org/drawingml/2006/main"/>
  </p:clrMapOvr>
</p:sld>
</file>