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ef80f17eb94d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4f145e9e0d4cc7"/>
  </p:sldMasterIdLst>
  <p:sldIdLst>
    <p:sldId xmlns:r="http://schemas.openxmlformats.org/officeDocument/2006/relationships" id="256" r:id="Ra48c60f934394b2e"/>
    <p:sldId xmlns:r="http://schemas.openxmlformats.org/officeDocument/2006/relationships" id="257" r:id="R97afc098b179429d"/>
    <p:sldId xmlns:r="http://schemas.openxmlformats.org/officeDocument/2006/relationships" id="258" r:id="R108a3123b62b4f59"/>
    <p:sldId xmlns:r="http://schemas.openxmlformats.org/officeDocument/2006/relationships" id="259" r:id="R550ee702b6024ab4"/>
    <p:sldId xmlns:r="http://schemas.openxmlformats.org/officeDocument/2006/relationships" id="260" r:id="R1412059557c44f33"/>
    <p:sldId xmlns:r="http://schemas.openxmlformats.org/officeDocument/2006/relationships" id="261" r:id="R4bc446f20a964ffe"/>
    <p:sldId xmlns:r="http://schemas.openxmlformats.org/officeDocument/2006/relationships" id="262" r:id="Red0a1b5d37fb42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4f145e9e0d4cc7" /><Relationship Type="http://schemas.openxmlformats.org/officeDocument/2006/relationships/slide" Target="/ppt/slides/slide1.xml" Id="Ra48c60f934394b2e" /><Relationship Type="http://schemas.openxmlformats.org/officeDocument/2006/relationships/slide" Target="/ppt/slides/slide2.xml" Id="R97afc098b179429d" /><Relationship Type="http://schemas.openxmlformats.org/officeDocument/2006/relationships/slide" Target="/ppt/slides/slide3.xml" Id="R108a3123b62b4f59" /><Relationship Type="http://schemas.openxmlformats.org/officeDocument/2006/relationships/slide" Target="/ppt/slides/slide4.xml" Id="R550ee702b6024ab4" /><Relationship Type="http://schemas.openxmlformats.org/officeDocument/2006/relationships/slide" Target="/ppt/slides/slide5.xml" Id="R1412059557c44f33" /><Relationship Type="http://schemas.openxmlformats.org/officeDocument/2006/relationships/slide" Target="/ppt/slides/slide6.xml" Id="R4bc446f20a964ffe" /><Relationship Type="http://schemas.openxmlformats.org/officeDocument/2006/relationships/slide" Target="/ppt/slides/slide7.xml" Id="Red0a1b5d37fb42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c3b516370d4d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20db2da684edd" /><Relationship Type="http://schemas.openxmlformats.org/officeDocument/2006/relationships/theme" Target="/ppt/slideMasters/theme/theme1.xml" Id="R6dbecb14636b48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e20db2da684e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6c7385cfe45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e796261f942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e52db0fd440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dc96d92c345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426f4138c41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8b6c6356542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10a8cc20244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SALIG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SALIG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363 531 602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378 894 949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ALEJANDRA LOEN STOKKE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IGOR LOEN STOKKE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SARA LOEN STOKKE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STOKKE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 LOEN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Inkognitogata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915 308 643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