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f6b8f4995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4c898bf8643fe"/>
  </p:sldMasterIdLst>
  <p:sldIdLst>
    <p:sldId xmlns:r="http://schemas.openxmlformats.org/officeDocument/2006/relationships" id="256" r:id="Rce6f5acf11694247"/>
    <p:sldId xmlns:r="http://schemas.openxmlformats.org/officeDocument/2006/relationships" id="257" r:id="R1a7e0755eee34e6e"/>
    <p:sldId xmlns:r="http://schemas.openxmlformats.org/officeDocument/2006/relationships" id="258" r:id="R2a577d622ca14ec5"/>
    <p:sldId xmlns:r="http://schemas.openxmlformats.org/officeDocument/2006/relationships" id="259" r:id="R7bc4b9a4f2944025"/>
    <p:sldId xmlns:r="http://schemas.openxmlformats.org/officeDocument/2006/relationships" id="260" r:id="Rbb3ba438b33d4eaf"/>
    <p:sldId xmlns:r="http://schemas.openxmlformats.org/officeDocument/2006/relationships" id="261" r:id="Rf0cecd06578a423c"/>
    <p:sldId xmlns:r="http://schemas.openxmlformats.org/officeDocument/2006/relationships" id="262" r:id="Rda1ffe6414e1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4c898bf8643fe" /><Relationship Type="http://schemas.openxmlformats.org/officeDocument/2006/relationships/slide" Target="/ppt/slides/slide1.xml" Id="Rce6f5acf11694247" /><Relationship Type="http://schemas.openxmlformats.org/officeDocument/2006/relationships/slide" Target="/ppt/slides/slide2.xml" Id="R1a7e0755eee34e6e" /><Relationship Type="http://schemas.openxmlformats.org/officeDocument/2006/relationships/slide" Target="/ppt/slides/slide3.xml" Id="R2a577d622ca14ec5" /><Relationship Type="http://schemas.openxmlformats.org/officeDocument/2006/relationships/slide" Target="/ppt/slides/slide4.xml" Id="R7bc4b9a4f2944025" /><Relationship Type="http://schemas.openxmlformats.org/officeDocument/2006/relationships/slide" Target="/ppt/slides/slide5.xml" Id="Rbb3ba438b33d4eaf" /><Relationship Type="http://schemas.openxmlformats.org/officeDocument/2006/relationships/slide" Target="/ppt/slides/slide6.xml" Id="Rf0cecd06578a423c" /><Relationship Type="http://schemas.openxmlformats.org/officeDocument/2006/relationships/slide" Target="/ppt/slides/slide7.xml" Id="Rda1ffe6414e1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adb1df004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bb53a84274d2b" /><Relationship Type="http://schemas.openxmlformats.org/officeDocument/2006/relationships/theme" Target="/ppt/slideMasters/theme/theme1.xml" Id="Rda60db6316ad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bb53a8427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b460ffd2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8bae2666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6e65083e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b67702ea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9343de3b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8ea5b8bc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0224a2ba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