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33ae7c7948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edcbde88464786"/>
  </p:sldMasterIdLst>
  <p:sldIdLst>
    <p:sldId xmlns:r="http://schemas.openxmlformats.org/officeDocument/2006/relationships" id="256" r:id="R58cbe925c0404c10"/>
    <p:sldId xmlns:r="http://schemas.openxmlformats.org/officeDocument/2006/relationships" id="257" r:id="R59ecf1d9ea744178"/>
    <p:sldId xmlns:r="http://schemas.openxmlformats.org/officeDocument/2006/relationships" id="258" r:id="R45ac67ed16f64f9b"/>
    <p:sldId xmlns:r="http://schemas.openxmlformats.org/officeDocument/2006/relationships" id="259" r:id="Re2adc3ce1c2f416d"/>
    <p:sldId xmlns:r="http://schemas.openxmlformats.org/officeDocument/2006/relationships" id="260" r:id="Rb0f1c0a27e584c5f"/>
    <p:sldId xmlns:r="http://schemas.openxmlformats.org/officeDocument/2006/relationships" id="261" r:id="R8989b8ffedfb4ea5"/>
    <p:sldId xmlns:r="http://schemas.openxmlformats.org/officeDocument/2006/relationships" id="262" r:id="Rdeadcba99ce544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dcbde88464786" /><Relationship Type="http://schemas.openxmlformats.org/officeDocument/2006/relationships/slide" Target="/ppt/slides/slide1.xml" Id="R58cbe925c0404c10" /><Relationship Type="http://schemas.openxmlformats.org/officeDocument/2006/relationships/slide" Target="/ppt/slides/slide2.xml" Id="R59ecf1d9ea744178" /><Relationship Type="http://schemas.openxmlformats.org/officeDocument/2006/relationships/slide" Target="/ppt/slides/slide3.xml" Id="R45ac67ed16f64f9b" /><Relationship Type="http://schemas.openxmlformats.org/officeDocument/2006/relationships/slide" Target="/ppt/slides/slide4.xml" Id="Re2adc3ce1c2f416d" /><Relationship Type="http://schemas.openxmlformats.org/officeDocument/2006/relationships/slide" Target="/ppt/slides/slide5.xml" Id="Rb0f1c0a27e584c5f" /><Relationship Type="http://schemas.openxmlformats.org/officeDocument/2006/relationships/slide" Target="/ppt/slides/slide6.xml" Id="R8989b8ffedfb4ea5" /><Relationship Type="http://schemas.openxmlformats.org/officeDocument/2006/relationships/slide" Target="/ppt/slides/slide7.xml" Id="Rdeadcba99ce544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8dce65cd340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75ed170dd4ca7" /><Relationship Type="http://schemas.openxmlformats.org/officeDocument/2006/relationships/theme" Target="/ppt/slideMasters/theme/theme1.xml" Id="Rfd5fc94a3b1d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d75ed170dd4c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b6ee49d3844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11b9cbc734f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40000ddd242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15c07eb5a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6d8f0a2bc4f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ffa4bc03a4d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ec5a6e464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SVARTSKJÆR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SVARTSKJÆR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1 462 122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107D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915 252 478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