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7946926ac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30f812f694210"/>
  </p:sldMasterIdLst>
  <p:sldIdLst>
    <p:sldId xmlns:r="http://schemas.openxmlformats.org/officeDocument/2006/relationships" id="256" r:id="R64e4c0793ac14b8d"/>
    <p:sldId xmlns:r="http://schemas.openxmlformats.org/officeDocument/2006/relationships" id="257" r:id="R642ce635075a4857"/>
    <p:sldId xmlns:r="http://schemas.openxmlformats.org/officeDocument/2006/relationships" id="258" r:id="Rfb499ba94e2240c0"/>
    <p:sldId xmlns:r="http://schemas.openxmlformats.org/officeDocument/2006/relationships" id="259" r:id="R39df6f2ed4204bdc"/>
    <p:sldId xmlns:r="http://schemas.openxmlformats.org/officeDocument/2006/relationships" id="260" r:id="R2e3c6fbc547145b6"/>
    <p:sldId xmlns:r="http://schemas.openxmlformats.org/officeDocument/2006/relationships" id="261" r:id="Rbc2e51d8bd174927"/>
    <p:sldId xmlns:r="http://schemas.openxmlformats.org/officeDocument/2006/relationships" id="262" r:id="R96a4829174be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30f812f694210" /><Relationship Type="http://schemas.openxmlformats.org/officeDocument/2006/relationships/slide" Target="/ppt/slides/slide1.xml" Id="R64e4c0793ac14b8d" /><Relationship Type="http://schemas.openxmlformats.org/officeDocument/2006/relationships/slide" Target="/ppt/slides/slide2.xml" Id="R642ce635075a4857" /><Relationship Type="http://schemas.openxmlformats.org/officeDocument/2006/relationships/slide" Target="/ppt/slides/slide3.xml" Id="Rfb499ba94e2240c0" /><Relationship Type="http://schemas.openxmlformats.org/officeDocument/2006/relationships/slide" Target="/ppt/slides/slide4.xml" Id="R39df6f2ed4204bdc" /><Relationship Type="http://schemas.openxmlformats.org/officeDocument/2006/relationships/slide" Target="/ppt/slides/slide5.xml" Id="R2e3c6fbc547145b6" /><Relationship Type="http://schemas.openxmlformats.org/officeDocument/2006/relationships/slide" Target="/ppt/slides/slide6.xml" Id="Rbc2e51d8bd174927" /><Relationship Type="http://schemas.openxmlformats.org/officeDocument/2006/relationships/slide" Target="/ppt/slides/slide7.xml" Id="R96a4829174be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4bd873b00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21069fc8949f9" /><Relationship Type="http://schemas.openxmlformats.org/officeDocument/2006/relationships/theme" Target="/ppt/slideMasters/theme/theme1.xml" Id="R1db0bca4de99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21069fc89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e5013e57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ce545594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00a9492ff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44bcb855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5bdbb3d3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37d52b98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f4a16b98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FASE3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FASE3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−7 434 168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215 264 759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74 121 366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74 121 366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FASE3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ASHTON BARRON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Kjølevikvegen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915 230 466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FASE3 AS</a:t>
            </a:r>
          </a:p>
        </p:txBody>
      </p:sp>
    </p:spTree>
  </p:cSld>
  <p:clrMapOvr>
    <a:masterClrMapping xmlns:a="http://schemas.openxmlformats.org/drawingml/2006/main"/>
  </p:clrMapOvr>
</p:sld>
</file>