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6f644471f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4a6be3852437b"/>
  </p:sldMasterIdLst>
  <p:sldIdLst>
    <p:sldId xmlns:r="http://schemas.openxmlformats.org/officeDocument/2006/relationships" id="256" r:id="R09eb3bc5f02c4731"/>
    <p:sldId xmlns:r="http://schemas.openxmlformats.org/officeDocument/2006/relationships" id="257" r:id="R8647aaebd9b5416f"/>
    <p:sldId xmlns:r="http://schemas.openxmlformats.org/officeDocument/2006/relationships" id="258" r:id="R11ac05117fe14d4f"/>
    <p:sldId xmlns:r="http://schemas.openxmlformats.org/officeDocument/2006/relationships" id="259" r:id="Rf4eba142ecb944f9"/>
    <p:sldId xmlns:r="http://schemas.openxmlformats.org/officeDocument/2006/relationships" id="260" r:id="Ree2dd05c7d51469e"/>
    <p:sldId xmlns:r="http://schemas.openxmlformats.org/officeDocument/2006/relationships" id="261" r:id="R755ea5702be64515"/>
    <p:sldId xmlns:r="http://schemas.openxmlformats.org/officeDocument/2006/relationships" id="262" r:id="R8c29bd95edd2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4a6be3852437b" /><Relationship Type="http://schemas.openxmlformats.org/officeDocument/2006/relationships/slide" Target="/ppt/slides/slide1.xml" Id="R09eb3bc5f02c4731" /><Relationship Type="http://schemas.openxmlformats.org/officeDocument/2006/relationships/slide" Target="/ppt/slides/slide2.xml" Id="R8647aaebd9b5416f" /><Relationship Type="http://schemas.openxmlformats.org/officeDocument/2006/relationships/slide" Target="/ppt/slides/slide3.xml" Id="R11ac05117fe14d4f" /><Relationship Type="http://schemas.openxmlformats.org/officeDocument/2006/relationships/slide" Target="/ppt/slides/slide4.xml" Id="Rf4eba142ecb944f9" /><Relationship Type="http://schemas.openxmlformats.org/officeDocument/2006/relationships/slide" Target="/ppt/slides/slide5.xml" Id="Ree2dd05c7d51469e" /><Relationship Type="http://schemas.openxmlformats.org/officeDocument/2006/relationships/slide" Target="/ppt/slides/slide6.xml" Id="R755ea5702be64515" /><Relationship Type="http://schemas.openxmlformats.org/officeDocument/2006/relationships/slide" Target="/ppt/slides/slide7.xml" Id="R8c29bd95edd2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19895ff93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deac87f4409e" /><Relationship Type="http://schemas.openxmlformats.org/officeDocument/2006/relationships/theme" Target="/ppt/slideMasters/theme/theme1.xml" Id="Re096b180f1f4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9deac87f4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2930c84d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09f51ffe6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d8051562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e8cbc5e6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2a8f794b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2f8c4b84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e6ae929f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