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f03353c4c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5eabadc524c1c"/>
  </p:sldMasterIdLst>
  <p:sldIdLst>
    <p:sldId xmlns:r="http://schemas.openxmlformats.org/officeDocument/2006/relationships" id="256" r:id="R04faae8ea3e54311"/>
    <p:sldId xmlns:r="http://schemas.openxmlformats.org/officeDocument/2006/relationships" id="257" r:id="R1ff1107493ce4faf"/>
    <p:sldId xmlns:r="http://schemas.openxmlformats.org/officeDocument/2006/relationships" id="258" r:id="R55ef9561bebf41a0"/>
    <p:sldId xmlns:r="http://schemas.openxmlformats.org/officeDocument/2006/relationships" id="259" r:id="R9f52675983b84015"/>
    <p:sldId xmlns:r="http://schemas.openxmlformats.org/officeDocument/2006/relationships" id="260" r:id="R54abb78670764d45"/>
    <p:sldId xmlns:r="http://schemas.openxmlformats.org/officeDocument/2006/relationships" id="261" r:id="R2bc5c2ff72204c72"/>
    <p:sldId xmlns:r="http://schemas.openxmlformats.org/officeDocument/2006/relationships" id="262" r:id="R169f593e5a6e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5eabadc524c1c" /><Relationship Type="http://schemas.openxmlformats.org/officeDocument/2006/relationships/slide" Target="/ppt/slides/slide1.xml" Id="R04faae8ea3e54311" /><Relationship Type="http://schemas.openxmlformats.org/officeDocument/2006/relationships/slide" Target="/ppt/slides/slide2.xml" Id="R1ff1107493ce4faf" /><Relationship Type="http://schemas.openxmlformats.org/officeDocument/2006/relationships/slide" Target="/ppt/slides/slide3.xml" Id="R55ef9561bebf41a0" /><Relationship Type="http://schemas.openxmlformats.org/officeDocument/2006/relationships/slide" Target="/ppt/slides/slide4.xml" Id="R9f52675983b84015" /><Relationship Type="http://schemas.openxmlformats.org/officeDocument/2006/relationships/slide" Target="/ppt/slides/slide5.xml" Id="R54abb78670764d45" /><Relationship Type="http://schemas.openxmlformats.org/officeDocument/2006/relationships/slide" Target="/ppt/slides/slide6.xml" Id="R2bc5c2ff72204c72" /><Relationship Type="http://schemas.openxmlformats.org/officeDocument/2006/relationships/slide" Target="/ppt/slides/slide7.xml" Id="R169f593e5a6e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96196ca3f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f32da653d4eb9" /><Relationship Type="http://schemas.openxmlformats.org/officeDocument/2006/relationships/theme" Target="/ppt/slideMasters/theme/theme1.xml" Id="Rba99130c5045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f32da653d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cb142f755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769eb157d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c0cdb1c3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78e23f2ed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b6f81fb6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554e13bba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64f2f64f3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JSK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6 627 604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17 775 857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17 915 501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STAVNES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S. Karlsen, Tennisveien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915 194 087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