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d41c44014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93933925f49ba"/>
  </p:sldMasterIdLst>
  <p:sldIdLst>
    <p:sldId xmlns:r="http://schemas.openxmlformats.org/officeDocument/2006/relationships" id="256" r:id="R6edbf45e78914c7c"/>
    <p:sldId xmlns:r="http://schemas.openxmlformats.org/officeDocument/2006/relationships" id="257" r:id="Rdc03b516ddce4b8b"/>
    <p:sldId xmlns:r="http://schemas.openxmlformats.org/officeDocument/2006/relationships" id="258" r:id="R9591e6f71f974c99"/>
    <p:sldId xmlns:r="http://schemas.openxmlformats.org/officeDocument/2006/relationships" id="259" r:id="Rd2ca45b0e21f4259"/>
    <p:sldId xmlns:r="http://schemas.openxmlformats.org/officeDocument/2006/relationships" id="260" r:id="R7d9cf5a6a75d4f3c"/>
    <p:sldId xmlns:r="http://schemas.openxmlformats.org/officeDocument/2006/relationships" id="261" r:id="Rf8c081d8200941ba"/>
    <p:sldId xmlns:r="http://schemas.openxmlformats.org/officeDocument/2006/relationships" id="262" r:id="R7dfd3c429ebe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93933925f49ba" /><Relationship Type="http://schemas.openxmlformats.org/officeDocument/2006/relationships/slide" Target="/ppt/slides/slide1.xml" Id="R6edbf45e78914c7c" /><Relationship Type="http://schemas.openxmlformats.org/officeDocument/2006/relationships/slide" Target="/ppt/slides/slide2.xml" Id="Rdc03b516ddce4b8b" /><Relationship Type="http://schemas.openxmlformats.org/officeDocument/2006/relationships/slide" Target="/ppt/slides/slide3.xml" Id="R9591e6f71f974c99" /><Relationship Type="http://schemas.openxmlformats.org/officeDocument/2006/relationships/slide" Target="/ppt/slides/slide4.xml" Id="Rd2ca45b0e21f4259" /><Relationship Type="http://schemas.openxmlformats.org/officeDocument/2006/relationships/slide" Target="/ppt/slides/slide5.xml" Id="R7d9cf5a6a75d4f3c" /><Relationship Type="http://schemas.openxmlformats.org/officeDocument/2006/relationships/slide" Target="/ppt/slides/slide6.xml" Id="Rf8c081d8200941ba" /><Relationship Type="http://schemas.openxmlformats.org/officeDocument/2006/relationships/slide" Target="/ppt/slides/slide7.xml" Id="R7dfd3c429ebe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ae66d850a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7cd6eef84600" /><Relationship Type="http://schemas.openxmlformats.org/officeDocument/2006/relationships/theme" Target="/ppt/slideMasters/theme/theme1.xml" Id="R64276370db4d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77cd6eef8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0bacc140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65c7e25c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0fb5ea4a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8dfd190b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e2a08be1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30f55aef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5abd5992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