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7c59555e0641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5a8f38460241e9"/>
  </p:sldMasterIdLst>
  <p:sldIdLst>
    <p:sldId xmlns:r="http://schemas.openxmlformats.org/officeDocument/2006/relationships" id="256" r:id="Rb87e5853f61e426b"/>
    <p:sldId xmlns:r="http://schemas.openxmlformats.org/officeDocument/2006/relationships" id="257" r:id="Rf4b78546a29143f8"/>
    <p:sldId xmlns:r="http://schemas.openxmlformats.org/officeDocument/2006/relationships" id="258" r:id="Re99ff39c9b7c4397"/>
    <p:sldId xmlns:r="http://schemas.openxmlformats.org/officeDocument/2006/relationships" id="259" r:id="R6aa8fc0db496423d"/>
    <p:sldId xmlns:r="http://schemas.openxmlformats.org/officeDocument/2006/relationships" id="260" r:id="R076f6b1f53524cc7"/>
    <p:sldId xmlns:r="http://schemas.openxmlformats.org/officeDocument/2006/relationships" id="261" r:id="R0c0cee0f7e8a4b4c"/>
    <p:sldId xmlns:r="http://schemas.openxmlformats.org/officeDocument/2006/relationships" id="262" r:id="R42f5790fb39e47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a8f38460241e9" /><Relationship Type="http://schemas.openxmlformats.org/officeDocument/2006/relationships/slide" Target="/ppt/slides/slide1.xml" Id="Rb87e5853f61e426b" /><Relationship Type="http://schemas.openxmlformats.org/officeDocument/2006/relationships/slide" Target="/ppt/slides/slide2.xml" Id="Rf4b78546a29143f8" /><Relationship Type="http://schemas.openxmlformats.org/officeDocument/2006/relationships/slide" Target="/ppt/slides/slide3.xml" Id="Re99ff39c9b7c4397" /><Relationship Type="http://schemas.openxmlformats.org/officeDocument/2006/relationships/slide" Target="/ppt/slides/slide4.xml" Id="R6aa8fc0db496423d" /><Relationship Type="http://schemas.openxmlformats.org/officeDocument/2006/relationships/slide" Target="/ppt/slides/slide5.xml" Id="R076f6b1f53524cc7" /><Relationship Type="http://schemas.openxmlformats.org/officeDocument/2006/relationships/slide" Target="/ppt/slides/slide6.xml" Id="R0c0cee0f7e8a4b4c" /><Relationship Type="http://schemas.openxmlformats.org/officeDocument/2006/relationships/slide" Target="/ppt/slides/slide7.xml" Id="R42f5790fb39e47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a95efaa7c74d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6a96dbf124f15" /><Relationship Type="http://schemas.openxmlformats.org/officeDocument/2006/relationships/theme" Target="/ppt/slideMasters/theme/theme1.xml" Id="R8214a8f815d045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46a96dbf124f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b1122868646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66e5f6a6244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f3b6975b74b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8e5028f0547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aa29e1e6b44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1c8328a034a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82ced22934b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HKO HOLDING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227 277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KRISTIN OLESEN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Hushagasvingen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915 115 616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HKO HOLDING AS</a:t>
            </a:r>
          </a:p>
        </p:txBody>
      </p:sp>
    </p:spTree>
  </p:cSld>
  <p:clrMapOvr>
    <a:masterClrMapping xmlns:a="http://schemas.openxmlformats.org/drawingml/2006/main"/>
  </p:clrMapOvr>
</p:sld>
</file>