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c3ff2653a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7448a5a1f49b3"/>
  </p:sldMasterIdLst>
  <p:sldIdLst>
    <p:sldId xmlns:r="http://schemas.openxmlformats.org/officeDocument/2006/relationships" id="256" r:id="R515213fb96844a09"/>
    <p:sldId xmlns:r="http://schemas.openxmlformats.org/officeDocument/2006/relationships" id="257" r:id="R666e602158b24e52"/>
    <p:sldId xmlns:r="http://schemas.openxmlformats.org/officeDocument/2006/relationships" id="258" r:id="R9c0c39265c2a42db"/>
    <p:sldId xmlns:r="http://schemas.openxmlformats.org/officeDocument/2006/relationships" id="259" r:id="R035372819a28463c"/>
    <p:sldId xmlns:r="http://schemas.openxmlformats.org/officeDocument/2006/relationships" id="260" r:id="Rcd9be395e2354bac"/>
    <p:sldId xmlns:r="http://schemas.openxmlformats.org/officeDocument/2006/relationships" id="261" r:id="R7fb114fb78d944ce"/>
    <p:sldId xmlns:r="http://schemas.openxmlformats.org/officeDocument/2006/relationships" id="262" r:id="R4cca05f4b85c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7448a5a1f49b3" /><Relationship Type="http://schemas.openxmlformats.org/officeDocument/2006/relationships/slide" Target="/ppt/slides/slide1.xml" Id="R515213fb96844a09" /><Relationship Type="http://schemas.openxmlformats.org/officeDocument/2006/relationships/slide" Target="/ppt/slides/slide2.xml" Id="R666e602158b24e52" /><Relationship Type="http://schemas.openxmlformats.org/officeDocument/2006/relationships/slide" Target="/ppt/slides/slide3.xml" Id="R9c0c39265c2a42db" /><Relationship Type="http://schemas.openxmlformats.org/officeDocument/2006/relationships/slide" Target="/ppt/slides/slide4.xml" Id="R035372819a28463c" /><Relationship Type="http://schemas.openxmlformats.org/officeDocument/2006/relationships/slide" Target="/ppt/slides/slide5.xml" Id="Rcd9be395e2354bac" /><Relationship Type="http://schemas.openxmlformats.org/officeDocument/2006/relationships/slide" Target="/ppt/slides/slide6.xml" Id="R7fb114fb78d944ce" /><Relationship Type="http://schemas.openxmlformats.org/officeDocument/2006/relationships/slide" Target="/ppt/slides/slide7.xml" Id="R4cca05f4b85c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916645dfd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19a362d54b44" /><Relationship Type="http://schemas.openxmlformats.org/officeDocument/2006/relationships/theme" Target="/ppt/slideMasters/theme/theme1.xml" Id="R4702acd97859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519a362d5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16b91f13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c92522ac4a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997113fb8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46cbe73f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7396bfd6d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5ce389ba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fd33f2dd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