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a3abae8bf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535647a4147e7"/>
  </p:sldMasterIdLst>
  <p:sldIdLst>
    <p:sldId xmlns:r="http://schemas.openxmlformats.org/officeDocument/2006/relationships" id="256" r:id="Rb831c6956f274d2b"/>
    <p:sldId xmlns:r="http://schemas.openxmlformats.org/officeDocument/2006/relationships" id="257" r:id="R93162c4e0f8448ec"/>
    <p:sldId xmlns:r="http://schemas.openxmlformats.org/officeDocument/2006/relationships" id="258" r:id="Ra4e9cfc710684948"/>
    <p:sldId xmlns:r="http://schemas.openxmlformats.org/officeDocument/2006/relationships" id="259" r:id="R16e2249447a04595"/>
    <p:sldId xmlns:r="http://schemas.openxmlformats.org/officeDocument/2006/relationships" id="260" r:id="R26ee4c1eb22a4a73"/>
    <p:sldId xmlns:r="http://schemas.openxmlformats.org/officeDocument/2006/relationships" id="261" r:id="R45dd4bf8fc804b16"/>
    <p:sldId xmlns:r="http://schemas.openxmlformats.org/officeDocument/2006/relationships" id="262" r:id="Rc926e57cd825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535647a4147e7" /><Relationship Type="http://schemas.openxmlformats.org/officeDocument/2006/relationships/slide" Target="/ppt/slides/slide1.xml" Id="Rb831c6956f274d2b" /><Relationship Type="http://schemas.openxmlformats.org/officeDocument/2006/relationships/slide" Target="/ppt/slides/slide2.xml" Id="R93162c4e0f8448ec" /><Relationship Type="http://schemas.openxmlformats.org/officeDocument/2006/relationships/slide" Target="/ppt/slides/slide3.xml" Id="Ra4e9cfc710684948" /><Relationship Type="http://schemas.openxmlformats.org/officeDocument/2006/relationships/slide" Target="/ppt/slides/slide4.xml" Id="R16e2249447a04595" /><Relationship Type="http://schemas.openxmlformats.org/officeDocument/2006/relationships/slide" Target="/ppt/slides/slide5.xml" Id="R26ee4c1eb22a4a73" /><Relationship Type="http://schemas.openxmlformats.org/officeDocument/2006/relationships/slide" Target="/ppt/slides/slide6.xml" Id="R45dd4bf8fc804b16" /><Relationship Type="http://schemas.openxmlformats.org/officeDocument/2006/relationships/slide" Target="/ppt/slides/slide7.xml" Id="Rc926e57cd825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ced3242ff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2604e66434ff5" /><Relationship Type="http://schemas.openxmlformats.org/officeDocument/2006/relationships/theme" Target="/ppt/slideMasters/theme/theme1.xml" Id="R272a723aa1d3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2604e6643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cc4a424b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53ca05b7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4245cd737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27c5343e4a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878327bad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d852fd866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a7f2d25d8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CONSULTANT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53 440 592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JIH HOLDING AS  –  66,3 %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HANNEVIK CHRISTER YOO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ANDERS NYGAARD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915 008 070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