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689adfa7e4469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2f6bcfe1994f66"/>
  </p:sldMasterIdLst>
  <p:sldIdLst>
    <p:sldId xmlns:r="http://schemas.openxmlformats.org/officeDocument/2006/relationships" id="256" r:id="R0f7d1cebb025443e"/>
    <p:sldId xmlns:r="http://schemas.openxmlformats.org/officeDocument/2006/relationships" id="257" r:id="R97467827a1d44de1"/>
    <p:sldId xmlns:r="http://schemas.openxmlformats.org/officeDocument/2006/relationships" id="258" r:id="R21dc6db723804d15"/>
    <p:sldId xmlns:r="http://schemas.openxmlformats.org/officeDocument/2006/relationships" id="259" r:id="R1dd400e24c8845ea"/>
    <p:sldId xmlns:r="http://schemas.openxmlformats.org/officeDocument/2006/relationships" id="260" r:id="R0816fb8cd05d4664"/>
    <p:sldId xmlns:r="http://schemas.openxmlformats.org/officeDocument/2006/relationships" id="261" r:id="Rfab4a4baa5e34b69"/>
    <p:sldId xmlns:r="http://schemas.openxmlformats.org/officeDocument/2006/relationships" id="262" r:id="Rf5f8aad058ed437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2f6bcfe1994f66" /><Relationship Type="http://schemas.openxmlformats.org/officeDocument/2006/relationships/slide" Target="/ppt/slides/slide1.xml" Id="R0f7d1cebb025443e" /><Relationship Type="http://schemas.openxmlformats.org/officeDocument/2006/relationships/slide" Target="/ppt/slides/slide2.xml" Id="R97467827a1d44de1" /><Relationship Type="http://schemas.openxmlformats.org/officeDocument/2006/relationships/slide" Target="/ppt/slides/slide3.xml" Id="R21dc6db723804d15" /><Relationship Type="http://schemas.openxmlformats.org/officeDocument/2006/relationships/slide" Target="/ppt/slides/slide4.xml" Id="R1dd400e24c8845ea" /><Relationship Type="http://schemas.openxmlformats.org/officeDocument/2006/relationships/slide" Target="/ppt/slides/slide5.xml" Id="R0816fb8cd05d4664" /><Relationship Type="http://schemas.openxmlformats.org/officeDocument/2006/relationships/slide" Target="/ppt/slides/slide6.xml" Id="Rfab4a4baa5e34b69" /><Relationship Type="http://schemas.openxmlformats.org/officeDocument/2006/relationships/slide" Target="/ppt/slides/slide7.xml" Id="Rf5f8aad058ed437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7ad52e8df0486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7b0ba31c034287" /><Relationship Type="http://schemas.openxmlformats.org/officeDocument/2006/relationships/theme" Target="/ppt/slideMasters/theme/theme1.xml" Id="R24937b4fd1314d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7b0ba31c0342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2e50bc88064b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7bbbcf3df749e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27e603b27e46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5eb7c492cd42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f14278b4cc49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24119d2a25428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67e6ff59a647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NOOS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NOOS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NOOS HOLDING AS ble etablert [år] og holder til i Langhus.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NOOS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NOOS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NOOS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−60 420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−59 888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218 328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219 874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NOOS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ASLAK LIE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NOOS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Parkveien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1405 Langhus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914 977 304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NOOS HOLDING AS</a:t>
            </a:r>
          </a:p>
        </p:txBody>
      </p:sp>
    </p:spTree>
  </p:cSld>
  <p:clrMapOvr>
    <a:masterClrMapping xmlns:a="http://schemas.openxmlformats.org/drawingml/2006/main"/>
  </p:clrMapOvr>
</p:sld>
</file>