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aba19cd22346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53c52e4664baf"/>
  </p:sldMasterIdLst>
  <p:sldIdLst>
    <p:sldId xmlns:r="http://schemas.openxmlformats.org/officeDocument/2006/relationships" id="256" r:id="R5dda92a186724500"/>
    <p:sldId xmlns:r="http://schemas.openxmlformats.org/officeDocument/2006/relationships" id="257" r:id="Ree041478b32b427f"/>
    <p:sldId xmlns:r="http://schemas.openxmlformats.org/officeDocument/2006/relationships" id="258" r:id="R4ffd52eaf14c4755"/>
    <p:sldId xmlns:r="http://schemas.openxmlformats.org/officeDocument/2006/relationships" id="259" r:id="R82ba4fb9fc2041b3"/>
    <p:sldId xmlns:r="http://schemas.openxmlformats.org/officeDocument/2006/relationships" id="260" r:id="Re722717825154b0d"/>
    <p:sldId xmlns:r="http://schemas.openxmlformats.org/officeDocument/2006/relationships" id="261" r:id="R70032f6d5edd4a34"/>
    <p:sldId xmlns:r="http://schemas.openxmlformats.org/officeDocument/2006/relationships" id="262" r:id="R57d89c142c4d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53c52e4664baf" /><Relationship Type="http://schemas.openxmlformats.org/officeDocument/2006/relationships/slide" Target="/ppt/slides/slide1.xml" Id="R5dda92a186724500" /><Relationship Type="http://schemas.openxmlformats.org/officeDocument/2006/relationships/slide" Target="/ppt/slides/slide2.xml" Id="Ree041478b32b427f" /><Relationship Type="http://schemas.openxmlformats.org/officeDocument/2006/relationships/slide" Target="/ppt/slides/slide3.xml" Id="R4ffd52eaf14c4755" /><Relationship Type="http://schemas.openxmlformats.org/officeDocument/2006/relationships/slide" Target="/ppt/slides/slide4.xml" Id="R82ba4fb9fc2041b3" /><Relationship Type="http://schemas.openxmlformats.org/officeDocument/2006/relationships/slide" Target="/ppt/slides/slide5.xml" Id="Re722717825154b0d" /><Relationship Type="http://schemas.openxmlformats.org/officeDocument/2006/relationships/slide" Target="/ppt/slides/slide6.xml" Id="R70032f6d5edd4a34" /><Relationship Type="http://schemas.openxmlformats.org/officeDocument/2006/relationships/slide" Target="/ppt/slides/slide7.xml" Id="R57d89c142c4d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bd80b2a1540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bad2cc10f46e4" /><Relationship Type="http://schemas.openxmlformats.org/officeDocument/2006/relationships/theme" Target="/ppt/slideMasters/theme/theme1.xml" Id="Rd572c50182c2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fbad2cc10f46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3cebc148243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89abbadae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dd93644dd4c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0b4ffdadc4c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394f36839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459b74d3a45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03c16f9f6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OLSEN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EIENDOM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122 843 121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304 523 255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914 956 560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