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1c047878474d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d3f6f676444d04"/>
  </p:sldMasterIdLst>
  <p:sldIdLst>
    <p:sldId xmlns:r="http://schemas.openxmlformats.org/officeDocument/2006/relationships" id="256" r:id="R22fd271b3c854c58"/>
    <p:sldId xmlns:r="http://schemas.openxmlformats.org/officeDocument/2006/relationships" id="257" r:id="R28eb5c61feb74094"/>
    <p:sldId xmlns:r="http://schemas.openxmlformats.org/officeDocument/2006/relationships" id="258" r:id="R49f6cb00fe214a68"/>
    <p:sldId xmlns:r="http://schemas.openxmlformats.org/officeDocument/2006/relationships" id="259" r:id="R5f3f780407584bcb"/>
    <p:sldId xmlns:r="http://schemas.openxmlformats.org/officeDocument/2006/relationships" id="260" r:id="Rcf68bbcff53b4679"/>
    <p:sldId xmlns:r="http://schemas.openxmlformats.org/officeDocument/2006/relationships" id="261" r:id="R33b484749b5842a4"/>
    <p:sldId xmlns:r="http://schemas.openxmlformats.org/officeDocument/2006/relationships" id="262" r:id="R46a76eb64b1341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3f6f676444d04" /><Relationship Type="http://schemas.openxmlformats.org/officeDocument/2006/relationships/slide" Target="/ppt/slides/slide1.xml" Id="R22fd271b3c854c58" /><Relationship Type="http://schemas.openxmlformats.org/officeDocument/2006/relationships/slide" Target="/ppt/slides/slide2.xml" Id="R28eb5c61feb74094" /><Relationship Type="http://schemas.openxmlformats.org/officeDocument/2006/relationships/slide" Target="/ppt/slides/slide3.xml" Id="R49f6cb00fe214a68" /><Relationship Type="http://schemas.openxmlformats.org/officeDocument/2006/relationships/slide" Target="/ppt/slides/slide4.xml" Id="R5f3f780407584bcb" /><Relationship Type="http://schemas.openxmlformats.org/officeDocument/2006/relationships/slide" Target="/ppt/slides/slide5.xml" Id="Rcf68bbcff53b4679" /><Relationship Type="http://schemas.openxmlformats.org/officeDocument/2006/relationships/slide" Target="/ppt/slides/slide6.xml" Id="R33b484749b5842a4" /><Relationship Type="http://schemas.openxmlformats.org/officeDocument/2006/relationships/slide" Target="/ppt/slides/slide7.xml" Id="R46a76eb64b1341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436cdd753543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31728fe4b403e" /><Relationship Type="http://schemas.openxmlformats.org/officeDocument/2006/relationships/theme" Target="/ppt/slideMasters/theme/theme1.xml" Id="R401519435c244b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331728fe4b40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5eb52efd841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1cabccbcf4f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9a37961f941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8367976d743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1f6842f5d4f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67979b1294b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fd613903a48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SOLBJØRGS ØKONOMI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SOLBJØRGS ØKONOMI &amp; REGNSKAP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1 206 757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−52 871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SOLBJØRG GUSTAVSSON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okonomiregnskap@ymail.com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914 940 192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