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be76add6284a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d2d552f7654a2c"/>
  </p:sldMasterIdLst>
  <p:sldIdLst>
    <p:sldId xmlns:r="http://schemas.openxmlformats.org/officeDocument/2006/relationships" id="256" r:id="Re958c90eefbd479f"/>
    <p:sldId xmlns:r="http://schemas.openxmlformats.org/officeDocument/2006/relationships" id="257" r:id="Ra4eaaaea8f004470"/>
    <p:sldId xmlns:r="http://schemas.openxmlformats.org/officeDocument/2006/relationships" id="258" r:id="Rc3ab00208e7b4ea8"/>
    <p:sldId xmlns:r="http://schemas.openxmlformats.org/officeDocument/2006/relationships" id="259" r:id="R668161bb2b2a4f5a"/>
    <p:sldId xmlns:r="http://schemas.openxmlformats.org/officeDocument/2006/relationships" id="260" r:id="R85717f7efe5a45ef"/>
    <p:sldId xmlns:r="http://schemas.openxmlformats.org/officeDocument/2006/relationships" id="261" r:id="Rdd4873361b264b8f"/>
    <p:sldId xmlns:r="http://schemas.openxmlformats.org/officeDocument/2006/relationships" id="262" r:id="R08ef621b870641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d2d552f7654a2c" /><Relationship Type="http://schemas.openxmlformats.org/officeDocument/2006/relationships/slide" Target="/ppt/slides/slide1.xml" Id="Re958c90eefbd479f" /><Relationship Type="http://schemas.openxmlformats.org/officeDocument/2006/relationships/slide" Target="/ppt/slides/slide2.xml" Id="Ra4eaaaea8f004470" /><Relationship Type="http://schemas.openxmlformats.org/officeDocument/2006/relationships/slide" Target="/ppt/slides/slide3.xml" Id="Rc3ab00208e7b4ea8" /><Relationship Type="http://schemas.openxmlformats.org/officeDocument/2006/relationships/slide" Target="/ppt/slides/slide4.xml" Id="R668161bb2b2a4f5a" /><Relationship Type="http://schemas.openxmlformats.org/officeDocument/2006/relationships/slide" Target="/ppt/slides/slide5.xml" Id="R85717f7efe5a45ef" /><Relationship Type="http://schemas.openxmlformats.org/officeDocument/2006/relationships/slide" Target="/ppt/slides/slide6.xml" Id="Rdd4873361b264b8f" /><Relationship Type="http://schemas.openxmlformats.org/officeDocument/2006/relationships/slide" Target="/ppt/slides/slide7.xml" Id="R08ef621b870641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3871e4f4464e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08686e03546e7" /><Relationship Type="http://schemas.openxmlformats.org/officeDocument/2006/relationships/theme" Target="/ppt/slideMasters/theme/theme1.xml" Id="Rbf728b36ce5142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908686e03546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0ef1aed0541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3e608f0f04a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1160011d64d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fa34ba23f44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176dba4c14c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8db8fbfb240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ae196d3724f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GULLP INVEST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1 308 811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385 643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3 323 148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79 353 339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87 317 712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 BØE GULLIKSEN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Husabøveien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4083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914 922 976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