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42d38ce52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6fb4bc1f74142"/>
  </p:sldMasterIdLst>
  <p:sldIdLst>
    <p:sldId xmlns:r="http://schemas.openxmlformats.org/officeDocument/2006/relationships" id="256" r:id="Ree0969221e024530"/>
    <p:sldId xmlns:r="http://schemas.openxmlformats.org/officeDocument/2006/relationships" id="257" r:id="R94d0e9c42a4b4b5a"/>
    <p:sldId xmlns:r="http://schemas.openxmlformats.org/officeDocument/2006/relationships" id="258" r:id="R966f4ad0282646ed"/>
    <p:sldId xmlns:r="http://schemas.openxmlformats.org/officeDocument/2006/relationships" id="259" r:id="R63204ab4a20e4830"/>
    <p:sldId xmlns:r="http://schemas.openxmlformats.org/officeDocument/2006/relationships" id="260" r:id="R6b3c59828a8441b1"/>
    <p:sldId xmlns:r="http://schemas.openxmlformats.org/officeDocument/2006/relationships" id="261" r:id="Rbd3455fc6b884cf1"/>
    <p:sldId xmlns:r="http://schemas.openxmlformats.org/officeDocument/2006/relationships" id="262" r:id="R672bf18bb16b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6fb4bc1f74142" /><Relationship Type="http://schemas.openxmlformats.org/officeDocument/2006/relationships/slide" Target="/ppt/slides/slide1.xml" Id="Ree0969221e024530" /><Relationship Type="http://schemas.openxmlformats.org/officeDocument/2006/relationships/slide" Target="/ppt/slides/slide2.xml" Id="R94d0e9c42a4b4b5a" /><Relationship Type="http://schemas.openxmlformats.org/officeDocument/2006/relationships/slide" Target="/ppt/slides/slide3.xml" Id="R966f4ad0282646ed" /><Relationship Type="http://schemas.openxmlformats.org/officeDocument/2006/relationships/slide" Target="/ppt/slides/slide4.xml" Id="R63204ab4a20e4830" /><Relationship Type="http://schemas.openxmlformats.org/officeDocument/2006/relationships/slide" Target="/ppt/slides/slide5.xml" Id="R6b3c59828a8441b1" /><Relationship Type="http://schemas.openxmlformats.org/officeDocument/2006/relationships/slide" Target="/ppt/slides/slide6.xml" Id="Rbd3455fc6b884cf1" /><Relationship Type="http://schemas.openxmlformats.org/officeDocument/2006/relationships/slide" Target="/ppt/slides/slide7.xml" Id="R672bf18bb16b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d174fd5df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e788498104205" /><Relationship Type="http://schemas.openxmlformats.org/officeDocument/2006/relationships/theme" Target="/ppt/slideMasters/theme/theme1.xml" Id="Rb2a0745136de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e78849810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416b1f18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129ca357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a01892e9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9f5d5e6b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effea3d8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7823c1d9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617dc79d6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