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b6ec7756d04c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d805085cd0417e"/>
  </p:sldMasterIdLst>
  <p:sldIdLst>
    <p:sldId xmlns:r="http://schemas.openxmlformats.org/officeDocument/2006/relationships" id="256" r:id="Ra312ce4116f34ba8"/>
    <p:sldId xmlns:r="http://schemas.openxmlformats.org/officeDocument/2006/relationships" id="257" r:id="Rdc8d90fb709340f1"/>
    <p:sldId xmlns:r="http://schemas.openxmlformats.org/officeDocument/2006/relationships" id="258" r:id="R1ace60fb00074e2e"/>
    <p:sldId xmlns:r="http://schemas.openxmlformats.org/officeDocument/2006/relationships" id="259" r:id="R618ecd5df0634744"/>
    <p:sldId xmlns:r="http://schemas.openxmlformats.org/officeDocument/2006/relationships" id="260" r:id="Rb6674276910b4311"/>
    <p:sldId xmlns:r="http://schemas.openxmlformats.org/officeDocument/2006/relationships" id="261" r:id="R76db68890d654727"/>
    <p:sldId xmlns:r="http://schemas.openxmlformats.org/officeDocument/2006/relationships" id="262" r:id="R6dc67730721442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d805085cd0417e" /><Relationship Type="http://schemas.openxmlformats.org/officeDocument/2006/relationships/slide" Target="/ppt/slides/slide1.xml" Id="Ra312ce4116f34ba8" /><Relationship Type="http://schemas.openxmlformats.org/officeDocument/2006/relationships/slide" Target="/ppt/slides/slide2.xml" Id="Rdc8d90fb709340f1" /><Relationship Type="http://schemas.openxmlformats.org/officeDocument/2006/relationships/slide" Target="/ppt/slides/slide3.xml" Id="R1ace60fb00074e2e" /><Relationship Type="http://schemas.openxmlformats.org/officeDocument/2006/relationships/slide" Target="/ppt/slides/slide4.xml" Id="R618ecd5df0634744" /><Relationship Type="http://schemas.openxmlformats.org/officeDocument/2006/relationships/slide" Target="/ppt/slides/slide5.xml" Id="Rb6674276910b4311" /><Relationship Type="http://schemas.openxmlformats.org/officeDocument/2006/relationships/slide" Target="/ppt/slides/slide6.xml" Id="R76db68890d654727" /><Relationship Type="http://schemas.openxmlformats.org/officeDocument/2006/relationships/slide" Target="/ppt/slides/slide7.xml" Id="R6dc67730721442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7bad234d642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a672a779041e7" /><Relationship Type="http://schemas.openxmlformats.org/officeDocument/2006/relationships/theme" Target="/ppt/slideMasters/theme/theme1.xml" Id="Ra38d2bf7af784b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ba672a779041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5f6c5259441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8a9ef58dd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51e63959846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6b4f2046b44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a96084ec145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6e69f974243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f3842d215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828 948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828 948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ANDREAS LARSSEN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914 840 953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SUDO AS</a:t>
            </a:r>
          </a:p>
        </p:txBody>
      </p:sp>
    </p:spTree>
  </p:cSld>
  <p:clrMapOvr>
    <a:masterClrMapping xmlns:a="http://schemas.openxmlformats.org/drawingml/2006/main"/>
  </p:clrMapOvr>
</p:sld>
</file>