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5182f10b3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bee7792d0484e"/>
  </p:sldMasterIdLst>
  <p:sldIdLst>
    <p:sldId xmlns:r="http://schemas.openxmlformats.org/officeDocument/2006/relationships" id="256" r:id="R32777fffe84e4814"/>
    <p:sldId xmlns:r="http://schemas.openxmlformats.org/officeDocument/2006/relationships" id="257" r:id="Ra92459ce99e346a9"/>
    <p:sldId xmlns:r="http://schemas.openxmlformats.org/officeDocument/2006/relationships" id="258" r:id="R1a7becb6ffe6489c"/>
    <p:sldId xmlns:r="http://schemas.openxmlformats.org/officeDocument/2006/relationships" id="259" r:id="R8ae419dcd2ba4b43"/>
    <p:sldId xmlns:r="http://schemas.openxmlformats.org/officeDocument/2006/relationships" id="260" r:id="R485465a927f448ba"/>
    <p:sldId xmlns:r="http://schemas.openxmlformats.org/officeDocument/2006/relationships" id="261" r:id="R5054ebca539e4541"/>
    <p:sldId xmlns:r="http://schemas.openxmlformats.org/officeDocument/2006/relationships" id="262" r:id="R7327c4023fd8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bee7792d0484e" /><Relationship Type="http://schemas.openxmlformats.org/officeDocument/2006/relationships/slide" Target="/ppt/slides/slide1.xml" Id="R32777fffe84e4814" /><Relationship Type="http://schemas.openxmlformats.org/officeDocument/2006/relationships/slide" Target="/ppt/slides/slide2.xml" Id="Ra92459ce99e346a9" /><Relationship Type="http://schemas.openxmlformats.org/officeDocument/2006/relationships/slide" Target="/ppt/slides/slide3.xml" Id="R1a7becb6ffe6489c" /><Relationship Type="http://schemas.openxmlformats.org/officeDocument/2006/relationships/slide" Target="/ppt/slides/slide4.xml" Id="R8ae419dcd2ba4b43" /><Relationship Type="http://schemas.openxmlformats.org/officeDocument/2006/relationships/slide" Target="/ppt/slides/slide5.xml" Id="R485465a927f448ba" /><Relationship Type="http://schemas.openxmlformats.org/officeDocument/2006/relationships/slide" Target="/ppt/slides/slide6.xml" Id="R5054ebca539e4541" /><Relationship Type="http://schemas.openxmlformats.org/officeDocument/2006/relationships/slide" Target="/ppt/slides/slide7.xml" Id="R7327c4023fd8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79bb8cf74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eefd377284b34" /><Relationship Type="http://schemas.openxmlformats.org/officeDocument/2006/relationships/theme" Target="/ppt/slideMasters/theme/theme1.xml" Id="R6ba86022c8c747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eefd37728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303b350e6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81d32fd6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d22a2640146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4529bae8e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28aadc374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fd384c3149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3f009da4a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BREILAND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BREILAND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4 269 606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BREILAND JOHN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Trålveien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56 65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914 823 684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BREILAND AS</a:t>
            </a:r>
          </a:p>
        </p:txBody>
      </p:sp>
    </p:spTree>
  </p:cSld>
  <p:clrMapOvr>
    <a:masterClrMapping xmlns:a="http://schemas.openxmlformats.org/drawingml/2006/main"/>
  </p:clrMapOvr>
</p:sld>
</file>