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3168dd10fb4b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572a801b5e42af"/>
  </p:sldMasterIdLst>
  <p:sldIdLst>
    <p:sldId xmlns:r="http://schemas.openxmlformats.org/officeDocument/2006/relationships" id="256" r:id="R1ddf1c641b614f09"/>
    <p:sldId xmlns:r="http://schemas.openxmlformats.org/officeDocument/2006/relationships" id="257" r:id="R1e6e0bf8200146bc"/>
    <p:sldId xmlns:r="http://schemas.openxmlformats.org/officeDocument/2006/relationships" id="258" r:id="R821df0c9d184424a"/>
    <p:sldId xmlns:r="http://schemas.openxmlformats.org/officeDocument/2006/relationships" id="259" r:id="Ra981f3fa70e14cc8"/>
    <p:sldId xmlns:r="http://schemas.openxmlformats.org/officeDocument/2006/relationships" id="260" r:id="Raa314770af2a4305"/>
    <p:sldId xmlns:r="http://schemas.openxmlformats.org/officeDocument/2006/relationships" id="261" r:id="R9e461f7b54d44b0d"/>
    <p:sldId xmlns:r="http://schemas.openxmlformats.org/officeDocument/2006/relationships" id="262" r:id="Raaa1230878004f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72a801b5e42af" /><Relationship Type="http://schemas.openxmlformats.org/officeDocument/2006/relationships/slide" Target="/ppt/slides/slide1.xml" Id="R1ddf1c641b614f09" /><Relationship Type="http://schemas.openxmlformats.org/officeDocument/2006/relationships/slide" Target="/ppt/slides/slide2.xml" Id="R1e6e0bf8200146bc" /><Relationship Type="http://schemas.openxmlformats.org/officeDocument/2006/relationships/slide" Target="/ppt/slides/slide3.xml" Id="R821df0c9d184424a" /><Relationship Type="http://schemas.openxmlformats.org/officeDocument/2006/relationships/slide" Target="/ppt/slides/slide4.xml" Id="Ra981f3fa70e14cc8" /><Relationship Type="http://schemas.openxmlformats.org/officeDocument/2006/relationships/slide" Target="/ppt/slides/slide5.xml" Id="Raa314770af2a4305" /><Relationship Type="http://schemas.openxmlformats.org/officeDocument/2006/relationships/slide" Target="/ppt/slides/slide6.xml" Id="R9e461f7b54d44b0d" /><Relationship Type="http://schemas.openxmlformats.org/officeDocument/2006/relationships/slide" Target="/ppt/slides/slide7.xml" Id="Raaa1230878004f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851a5888f4e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2f354601249c8" /><Relationship Type="http://schemas.openxmlformats.org/officeDocument/2006/relationships/theme" Target="/ppt/slideMasters/theme/theme1.xml" Id="R8ca6c00fb11e42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42f3546012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c5b3e536d42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5d676194c4b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e68e9aca34c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639fd40394f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a1409916f4a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0277fb15247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1e4d4d12047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SBJORN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SBJORN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SBJORN INVEST AS ble etablert [år] og holder til i Melsomvik.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SBJORN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SBJORN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SBJORN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220 096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SBJORN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BJØRNERUD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SBJORN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Storevarveien 198B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3159 Melsomvik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914 768 586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SBJORN INVEST AS</a:t>
            </a:r>
          </a:p>
        </p:txBody>
      </p:sp>
    </p:spTree>
  </p:cSld>
  <p:clrMapOvr>
    <a:masterClrMapping xmlns:a="http://schemas.openxmlformats.org/drawingml/2006/main"/>
  </p:clrMapOvr>
</p:sld>
</file>